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9.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2.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79" r:id="rId6"/>
    <p:sldMasterId id="2147483701" r:id="rId7"/>
    <p:sldMasterId id="2147483719" r:id="rId8"/>
    <p:sldMasterId id="2147483735" r:id="rId9"/>
    <p:sldMasterId id="2147483755" r:id="rId10"/>
    <p:sldMasterId id="2147483781" r:id="rId11"/>
    <p:sldMasterId id="2147483805" r:id="rId12"/>
    <p:sldMasterId id="2147483838" r:id="rId13"/>
    <p:sldMasterId id="2147483865" r:id="rId14"/>
    <p:sldMasterId id="2147483891" r:id="rId15"/>
    <p:sldMasterId id="2147483911" r:id="rId16"/>
    <p:sldMasterId id="2147483923" r:id="rId17"/>
  </p:sldMasterIdLst>
  <p:notesMasterIdLst>
    <p:notesMasterId r:id="rId39"/>
  </p:notesMasterIdLst>
  <p:sldIdLst>
    <p:sldId id="388" r:id="rId18"/>
    <p:sldId id="10006" r:id="rId19"/>
    <p:sldId id="367" r:id="rId20"/>
    <p:sldId id="1632" r:id="rId21"/>
    <p:sldId id="8442" r:id="rId22"/>
    <p:sldId id="358" r:id="rId23"/>
    <p:sldId id="362" r:id="rId24"/>
    <p:sldId id="302" r:id="rId25"/>
    <p:sldId id="1710" r:id="rId26"/>
    <p:sldId id="10005" r:id="rId27"/>
    <p:sldId id="5997" r:id="rId28"/>
    <p:sldId id="9998" r:id="rId29"/>
    <p:sldId id="8443" r:id="rId30"/>
    <p:sldId id="10007" r:id="rId31"/>
    <p:sldId id="3591" r:id="rId32"/>
    <p:sldId id="482" r:id="rId33"/>
    <p:sldId id="4390" r:id="rId34"/>
    <p:sldId id="514" r:id="rId35"/>
    <p:sldId id="4387" r:id="rId36"/>
    <p:sldId id="657" r:id="rId37"/>
    <p:sldId id="83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Beniulis" initials="DB" lastIdx="2" clrIdx="0">
    <p:extLst>
      <p:ext uri="{19B8F6BF-5375-455C-9EA6-DF929625EA0E}">
        <p15:presenceInfo xmlns:p15="http://schemas.microsoft.com/office/powerpoint/2012/main" userId="S::dabeniul@microsoft.com::57a16a67-9716-4f9b-a30f-d7e3a01365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7"/>
    <a:srgbClr val="C6E6A2"/>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B7D25A-3F7C-42FB-A9A1-9F90A8434862}" v="472" dt="2019-09-27T21:27:13.428"/>
    <p1510:client id="{F9369CAE-A9C0-4C49-BE7F-6DC3E5B7DC5E}" v="1" dt="2019-10-07T17:24:15.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87857" autoAdjust="0"/>
  </p:normalViewPr>
  <p:slideViewPr>
    <p:cSldViewPr snapToGrid="0">
      <p:cViewPr varScale="1">
        <p:scale>
          <a:sx n="58" d="100"/>
          <a:sy n="58" d="100"/>
        </p:scale>
        <p:origin x="8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61D14-59D9-49BA-BF2A-DCD5C3CB6728}" type="datetimeFigureOut">
              <a:rPr lang="en-US" smtClean="0"/>
              <a:t>10/7/2019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A6E55-C62E-4BA8-B0E7-BD0CCD3EBAC1}" type="slidenum">
              <a:rPr lang="en-US" smtClean="0"/>
              <a:t>‹#›</a:t>
            </a:fld>
            <a:endParaRPr lang="en-US"/>
          </a:p>
        </p:txBody>
      </p:sp>
    </p:spTree>
    <p:extLst>
      <p:ext uri="{BB962C8B-B14F-4D97-AF65-F5344CB8AC3E}">
        <p14:creationId xmlns:p14="http://schemas.microsoft.com/office/powerpoint/2010/main" val="2046067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icrosoft.com/lifecycl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support.microsoft.com/lifecycl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07A07096-82EA-4B4C-9ECD-456A7E809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3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pPr marL="171450" indent="-171450">
              <a:buFont typeface="Arial" panose="020B0604020202020204" pitchFamily="34" charset="0"/>
              <a:buChar char="•"/>
            </a:pPr>
            <a:r>
              <a:rPr lang="en-US" dirty="0"/>
              <a:t>Many Microsoft customers are already eligible for WVD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Windows Virtual Desktop is flexible, scalable, and cost- effective solution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Access for users is free; You pay only for the Azure compute, storage, and networking associated with the virtual machines consumed when your users are using the service.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0FA7-2A11-4403-A54D-9B2F15AFF8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64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Many Microsoft customers will soon face end of support transitions for a number of popular Microsoft products.</a:t>
            </a:r>
          </a:p>
          <a:p>
            <a:pPr lvl="1"/>
            <a:endParaRPr lang="en-US" sz="1200" kern="1200" dirty="0">
              <a:solidFill>
                <a:schemeClr val="tx1"/>
              </a:solidFill>
              <a:effectLst/>
              <a:latin typeface="+mn-lt"/>
              <a:ea typeface="+mn-ea"/>
              <a:cs typeface="+mn-cs"/>
            </a:endParaRPr>
          </a:p>
          <a:p>
            <a:pPr lvl="1"/>
            <a:r>
              <a:rPr kumimoji="0" lang="en-US" sz="12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For more information, visit </a:t>
            </a:r>
            <a:r>
              <a:rPr kumimoji="0" lang="en-US" sz="12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hlinkClick r:id="rId3"/>
              </a:rPr>
              <a:t>www.microsoft.com/lifecycle</a:t>
            </a:r>
            <a:r>
              <a:rPr kumimoji="0" lang="en-US" sz="12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slide includes high-level options across both cloud and on-premises. End of support is a good time to reassess and consider the benefits of cloud-based solutions.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products also offer Extended Security Updates to help customers keep workloads protected if they cannot upgrade before the deadline.</a:t>
            </a:r>
          </a:p>
          <a:p>
            <a:pPr lvl="1"/>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Official end of support deadlines for all Microsoft products can be found at </a:t>
            </a:r>
            <a:r>
              <a:rPr lang="en-US" dirty="0">
                <a:hlinkClick r:id="rId4"/>
              </a:rPr>
              <a:t>support.microsoft.com/lifecycle/</a:t>
            </a:r>
            <a:r>
              <a:rPr lang="en-US" dirty="0"/>
              <a:t> </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0F619-E77B-49D3-950C-8C5F6E71F5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438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07A07096-82EA-4B4C-9ECD-456A7E809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24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09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indent="0">
              <a:buFont typeface="Arial" pitchFamily="34" charset="0"/>
              <a:buNone/>
              <a:defRPr/>
            </a:pPr>
            <a:r>
              <a:rPr lang="en-US"/>
              <a:t>When you license the following products for all faculty/staff organization-wide, you are eligible to license the corresponding offer for students within the same defined organization at no additional licensing cost.</a:t>
            </a:r>
          </a:p>
          <a:p>
            <a:pPr marL="0" lvl="1" indent="0">
              <a:buFont typeface="Arial" pitchFamily="34" charset="0"/>
              <a:buNone/>
              <a:defRPr/>
            </a:pPr>
            <a:endParaRPr lang="en-US"/>
          </a:p>
          <a:p>
            <a:r>
              <a:rPr lang="en-US" sz="900" i="1" kern="1200" baseline="30000">
                <a:solidFill>
                  <a:schemeClr val="tx1"/>
                </a:solidFill>
                <a:effectLst/>
                <a:latin typeface="Segoe UI Light" pitchFamily="34" charset="0"/>
                <a:ea typeface="+mn-ea"/>
                <a:cs typeface="+mn-cs"/>
              </a:rPr>
              <a:t>1</a:t>
            </a:r>
            <a:r>
              <a:rPr lang="en-US" sz="900" i="1" kern="1200">
                <a:solidFill>
                  <a:schemeClr val="tx1"/>
                </a:solidFill>
                <a:effectLst/>
                <a:latin typeface="Segoe UI Light" pitchFamily="34" charset="0"/>
                <a:ea typeface="+mn-ea"/>
                <a:cs typeface="+mn-cs"/>
              </a:rPr>
              <a:t>The Student Use Benefit offer does not include Azure Information Protection.</a:t>
            </a:r>
            <a:endParaRPr lang="en-US" sz="900" kern="1200">
              <a:solidFill>
                <a:schemeClr val="tx1"/>
              </a:solidFill>
              <a:effectLst/>
              <a:latin typeface="Segoe UI Light" pitchFamily="34" charset="0"/>
              <a:ea typeface="+mn-ea"/>
              <a:cs typeface="+mn-cs"/>
            </a:endParaRPr>
          </a:p>
          <a:p>
            <a:r>
              <a:rPr lang="en-US" sz="900" i="1" kern="1200" baseline="30000">
                <a:solidFill>
                  <a:schemeClr val="tx1"/>
                </a:solidFill>
                <a:effectLst/>
                <a:latin typeface="Segoe UI Light" pitchFamily="34" charset="0"/>
                <a:ea typeface="+mn-ea"/>
                <a:cs typeface="+mn-cs"/>
              </a:rPr>
              <a:t>2</a:t>
            </a:r>
            <a:r>
              <a:rPr lang="en-US" sz="900" i="1" kern="1200">
                <a:solidFill>
                  <a:schemeClr val="tx1"/>
                </a:solidFill>
                <a:effectLst/>
                <a:latin typeface="Segoe UI Light" pitchFamily="34" charset="0"/>
                <a:ea typeface="+mn-ea"/>
                <a:cs typeface="+mn-cs"/>
              </a:rPr>
              <a:t>The Student Use Benefit offer does not include Azure Information Protection and Microsoft Cloud App Security.</a:t>
            </a:r>
            <a:endParaRPr lang="en-US" sz="900" kern="1200">
              <a:solidFill>
                <a:schemeClr val="tx1"/>
              </a:solidFill>
              <a:effectLst/>
              <a:latin typeface="Segoe UI Light" pitchFamily="34" charset="0"/>
              <a:ea typeface="+mn-ea"/>
              <a:cs typeface="+mn-cs"/>
            </a:endParaRPr>
          </a:p>
          <a:p>
            <a:pPr marL="0" marR="0" lvl="1" indent="0" algn="l" defTabSz="932742" rtl="0" eaLnBrk="1" fontAlgn="auto" latinLnBrk="0" hangingPunct="1">
              <a:lnSpc>
                <a:spcPct val="90000"/>
              </a:lnSpc>
              <a:spcBef>
                <a:spcPts val="0"/>
              </a:spcBef>
              <a:spcAft>
                <a:spcPts val="340"/>
              </a:spcAft>
              <a:buClrTx/>
              <a:buSzTx/>
              <a:buFont typeface="Arial" pitchFamily="34" charset="0"/>
              <a:buNone/>
              <a:tabLst/>
              <a:defRPr/>
            </a:pPr>
            <a:r>
              <a:rPr lang="en-US" sz="900" i="1" kern="1200" baseline="30000">
                <a:solidFill>
                  <a:schemeClr val="tx1"/>
                </a:solidFill>
                <a:effectLst/>
                <a:latin typeface="Segoe UI Light" pitchFamily="34" charset="0"/>
                <a:ea typeface="+mn-ea"/>
                <a:cs typeface="+mn-cs"/>
              </a:rPr>
              <a:t>3</a:t>
            </a:r>
            <a:r>
              <a:rPr lang="en-US" sz="900" i="1" kern="1200">
                <a:solidFill>
                  <a:schemeClr val="tx1"/>
                </a:solidFill>
                <a:effectLst/>
                <a:latin typeface="Segoe UI Light" pitchFamily="34" charset="0"/>
                <a:ea typeface="+mn-ea"/>
                <a:cs typeface="+mn-cs"/>
              </a:rPr>
              <a:t>The Student Use Benefit includes rights to Windows 10 E3/A3 only.</a:t>
            </a:r>
            <a:endParaRPr lang="en-US" sz="900" kern="1200">
              <a:solidFill>
                <a:schemeClr val="tx1"/>
              </a:solidFill>
              <a:effectLst/>
              <a:latin typeface="Segoe UI Light" pitchFamily="34" charset="0"/>
              <a:ea typeface="+mn-ea"/>
              <a:cs typeface="+mn-cs"/>
            </a:endParaRPr>
          </a:p>
          <a:p>
            <a:pPr marL="0" lvl="1" indent="0">
              <a:buFont typeface="Arial" pitchFamily="34" charset="0"/>
              <a:buNone/>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7708"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2012 Microsoft Corporation. All rights reserved. Microsoft, Windows, and other product names are or may be registered trademarks and/or trademarks in the U.S. and/or other countries.</a:t>
            </a:r>
          </a:p>
          <a:p>
            <a:pPr marL="577708"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B9B70B2-3F72-406E-984A-AFD4988CC510}"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3" name="Slide Image Placeholder 12"/>
          <p:cNvSpPr>
            <a:spLocks noGrp="1" noRot="1" noChangeAspect="1"/>
          </p:cNvSpPr>
          <p:nvPr>
            <p:ph type="sldImg"/>
          </p:nvPr>
        </p:nvSpPr>
        <p:spPr/>
      </p:sp>
    </p:spTree>
    <p:extLst>
      <p:ext uri="{BB962C8B-B14F-4D97-AF65-F5344CB8AC3E}">
        <p14:creationId xmlns:p14="http://schemas.microsoft.com/office/powerpoint/2010/main" val="152760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Microsoft 365 Security and Identity Products – A3/A5 </a:t>
            </a:r>
          </a:p>
          <a:p>
            <a:endParaRPr lang="en-US" dirty="0"/>
          </a:p>
          <a:p>
            <a:r>
              <a:rPr lang="en-US" dirty="0"/>
              <a:t>Identity and Access Management:</a:t>
            </a:r>
          </a:p>
          <a:p>
            <a:pPr marL="171450" indent="-171450">
              <a:buFont typeface="Arial" panose="020B0604020202020204" pitchFamily="34" charset="0"/>
              <a:buChar char="•"/>
            </a:pPr>
            <a:r>
              <a:rPr lang="en-US" dirty="0"/>
              <a:t>Azure Active Directory Premium (P1 included in A3 - P2 included in A5): https://www.microsoft.com/en-us/cloud-platform/azure-active-directory-features</a:t>
            </a:r>
          </a:p>
          <a:p>
            <a:pPr marL="171450" indent="-171450">
              <a:buFont typeface="Arial" panose="020B0604020202020204" pitchFamily="34" charset="0"/>
              <a:buChar char="•"/>
            </a:pPr>
            <a:r>
              <a:rPr lang="en-US" dirty="0"/>
              <a:t>Conditional Access (A3): https://www.microsoft.com/en-us/cloud-platform/conditional-access</a:t>
            </a:r>
          </a:p>
          <a:p>
            <a:pPr marL="171450" indent="-171450">
              <a:buFont typeface="Arial" panose="020B0604020202020204" pitchFamily="34" charset="0"/>
              <a:buChar char="•"/>
            </a:pPr>
            <a:r>
              <a:rPr lang="en-US" dirty="0"/>
              <a:t>Microsoft Identity Manager (A3): https://docs.microsoft.com/en-us/microsoft-identity-manager/</a:t>
            </a:r>
          </a:p>
          <a:p>
            <a:pPr marL="171450" indent="-171450">
              <a:buFont typeface="Arial" panose="020B0604020202020204" pitchFamily="34" charset="0"/>
              <a:buChar char="•"/>
            </a:pPr>
            <a:r>
              <a:rPr lang="en-US" dirty="0"/>
              <a:t>Windows Hello (A3): https://support.microsoft.com/en-us/help/17215/windows-10-what-is-hello</a:t>
            </a:r>
          </a:p>
          <a:p>
            <a:pPr marL="171450" indent="-171450">
              <a:buFont typeface="Arial" panose="020B0604020202020204" pitchFamily="34" charset="0"/>
              <a:buChar char="•"/>
            </a:pPr>
            <a:r>
              <a:rPr lang="en-US" dirty="0"/>
              <a:t>Windows Credential Guard: (A3): https://docs.microsoft.com/en-us/windows/access-protection/credential-guard/credential-guard   </a:t>
            </a:r>
          </a:p>
          <a:p>
            <a:endParaRPr lang="en-US" dirty="0"/>
          </a:p>
          <a:p>
            <a:r>
              <a:rPr lang="en-US" b="0" dirty="0"/>
              <a:t>Threat Protection:</a:t>
            </a:r>
          </a:p>
          <a:p>
            <a:pPr marL="171450" indent="-171450">
              <a:buFont typeface="Arial" panose="020B0604020202020204" pitchFamily="34" charset="0"/>
              <a:buChar char="•"/>
            </a:pPr>
            <a:r>
              <a:rPr lang="en-US" dirty="0"/>
              <a:t>Advanced Threat Analytics (A3): https://docs.microsoft.com/en-us/advanced-threat-analytics/ </a:t>
            </a:r>
          </a:p>
          <a:p>
            <a:pPr marL="171450" indent="-171450">
              <a:buFont typeface="Arial" panose="020B0604020202020204" pitchFamily="34" charset="0"/>
              <a:buChar char="•"/>
            </a:pPr>
            <a:r>
              <a:rPr lang="en-US" dirty="0"/>
              <a:t>Windows Defender Advanced Threat Protection (A5) https://technet.microsoft.com/en-us/windows/mt782787.aspx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Office 365 Advanced Threat Protection (A5):  https://support.office.com/en-US/article/Office-365-Advanced-Threat-Protection-E100FE7C-F2A1-4B7D-9E08-622330B83653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Office 365 Threat Intelligence (A5):  https://support.office.com/en-US/article/Office-365-Threat-Intelligence-overview-32405da5-bee1-4a4b-82e5-8399df94c512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indent="0">
              <a:buFont typeface="Arial" panose="020B0604020202020204" pitchFamily="34" charset="0"/>
              <a:buNone/>
            </a:pPr>
            <a:r>
              <a:rPr lang="en-US" b="0" dirty="0"/>
              <a:t>Information Protection:</a:t>
            </a:r>
          </a:p>
          <a:p>
            <a:pPr marL="171450" indent="-171450">
              <a:buFont typeface="Arial" panose="020B0604020202020204" pitchFamily="34" charset="0"/>
              <a:buChar char="•"/>
            </a:pPr>
            <a:r>
              <a:rPr lang="en-US" dirty="0"/>
              <a:t>Azure Information Protection (P1/A3/ - P2/A5):  https://docs.microsoft.com/en-us/information-protection/deploy-use/configure-office365</a:t>
            </a:r>
          </a:p>
          <a:p>
            <a:pPr marL="171450" indent="-171450">
              <a:buFont typeface="Arial" panose="020B0604020202020204" pitchFamily="34" charset="0"/>
              <a:buChar char="•"/>
            </a:pPr>
            <a:r>
              <a:rPr lang="en-US" dirty="0"/>
              <a:t>Office 365 Data Loss Prevention (A1): https://support.office.com/en-us/article/Overview-of-data-loss-prevention-policies-1966b2a7-d1e2-4d92-ab61-42efbb137f5e </a:t>
            </a:r>
          </a:p>
          <a:p>
            <a:pPr marL="171450" indent="-171450">
              <a:buFont typeface="Arial" panose="020B0604020202020204" pitchFamily="34" charset="0"/>
              <a:buChar char="•"/>
            </a:pPr>
            <a:r>
              <a:rPr lang="en-US" dirty="0"/>
              <a:t>Windows Information Protection (A3): https://blogs.technet.microsoft.com/windowsitpro/2016/06/29/introducing-windows-information-protection/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Microsoft Cloud App Security (A5):  https://docs.microsoft.com/en-us/cloud-app-security/what-is-cloud-app-security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Office 365 Advanced Security Management - AKA </a:t>
            </a:r>
            <a:r>
              <a:rPr lang="en-US" u="sng" dirty="0"/>
              <a:t>Office 365 </a:t>
            </a:r>
            <a:r>
              <a:rPr lang="en-US" dirty="0"/>
              <a:t>Cloud App Security (A3):  https://support.office.com/en-us/article/Overview-of-Advanced-Security-Management-in-Office-365-81f0ee9a-9645-45ab-ba56-de9cbccab475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Microsoft Intune (A3): https://docs.microsoft.com/en-us/intune/</a:t>
            </a:r>
          </a:p>
          <a:p>
            <a:r>
              <a:rPr lang="en-US" dirty="0"/>
              <a:t>  </a:t>
            </a:r>
          </a:p>
          <a:p>
            <a:r>
              <a:rPr lang="en-US" b="0" dirty="0"/>
              <a:t>Security Management:</a:t>
            </a:r>
          </a:p>
          <a:p>
            <a:pPr marL="171450" indent="-171450">
              <a:buFont typeface="Arial" panose="020B0604020202020204" pitchFamily="34" charset="0"/>
              <a:buChar char="•"/>
            </a:pPr>
            <a:r>
              <a:rPr lang="en-US" dirty="0"/>
              <a:t>Azure Security Center (A1/A3/A5): https://docs.microsoft.com/en-us/azure/security-center/</a:t>
            </a:r>
          </a:p>
          <a:p>
            <a:pPr marL="171450" indent="-171450">
              <a:buFont typeface="Arial" panose="020B0604020202020204" pitchFamily="34" charset="0"/>
              <a:buChar char="•"/>
            </a:pPr>
            <a:r>
              <a:rPr lang="en-US" dirty="0"/>
              <a:t>Office 365 Security Center (A1/A3/A5): https://technet.microsoft.com/en-us/library/dn933793.aspx</a:t>
            </a:r>
          </a:p>
          <a:p>
            <a:pPr marL="171450" indent="-171450">
              <a:buFont typeface="Arial" panose="020B0604020202020204" pitchFamily="34" charset="0"/>
              <a:buChar char="•"/>
            </a:pPr>
            <a:r>
              <a:rPr lang="en-US" dirty="0"/>
              <a:t>Windows Defender Security Center (A3): https://blogs.windows.com/windowsexperience/2017/01/23/introducing-windows-defender-security-center/</a:t>
            </a:r>
          </a:p>
          <a:p>
            <a:r>
              <a:rPr lang="en-US" dirty="0"/>
              <a:t> </a:t>
            </a:r>
          </a:p>
          <a:p>
            <a:r>
              <a:rPr lang="en-US" b="0" dirty="0"/>
              <a:t>Microsoft 365 Additional Services and Applications:  </a:t>
            </a:r>
          </a:p>
          <a:p>
            <a:pPr marL="171450" indent="-171450">
              <a:buFont typeface="Arial" panose="020B0604020202020204" pitchFamily="34" charset="0"/>
              <a:buChar char="•"/>
            </a:pPr>
            <a:r>
              <a:rPr lang="en-US" dirty="0"/>
              <a:t>Advanced eDiscovery (A5):  https://support.office.com/en-us/article/Office-365-Advanced-eDiscovery-fd53438a-a760-45f6-9df4-861b50161ae4?ui=en-US&amp;rs=en-US&amp;ad=US</a:t>
            </a:r>
          </a:p>
          <a:p>
            <a:pPr marL="171450" indent="-171450">
              <a:buFont typeface="Arial" panose="020B0604020202020204" pitchFamily="34" charset="0"/>
              <a:buChar char="•"/>
            </a:pPr>
            <a:r>
              <a:rPr lang="en-US" dirty="0"/>
              <a:t>Customer Lockbox (A5):  https://support.office.com/en-US/article/Office-365-Customer-Lockbox-Requests-36f9cdd1-e64c-421b-a7e4-4a54d16440a2</a:t>
            </a:r>
          </a:p>
          <a:p>
            <a:pPr marL="171450" indent="-171450">
              <a:buFont typeface="Arial" panose="020B0604020202020204" pitchFamily="34" charset="0"/>
              <a:buChar char="•"/>
            </a:pPr>
            <a:r>
              <a:rPr lang="en-US" dirty="0"/>
              <a:t>Azure Active Directory Identity Protection (A3/A5):  https://docs.microsoft.com/en-us/azure/active-directory/active-directory-identityprotection</a:t>
            </a:r>
          </a:p>
          <a:p>
            <a:pPr marL="171450" indent="-171450">
              <a:buFont typeface="Arial" panose="020B0604020202020204" pitchFamily="34" charset="0"/>
              <a:buChar char="•"/>
            </a:pPr>
            <a:r>
              <a:rPr lang="en-US" dirty="0"/>
              <a:t>Azure AD Privileged Identity Management (A5):  https://docs.microsoft.com/en-us/azure/active-directory/active-directory-privileged-identity-management-configure</a:t>
            </a:r>
          </a:p>
          <a:p>
            <a:pPr marL="171450" indent="-171450">
              <a:buFont typeface="Arial" panose="020B0604020202020204" pitchFamily="34" charset="0"/>
              <a:buChar char="•"/>
            </a:pPr>
            <a:r>
              <a:rPr lang="en-US" dirty="0"/>
              <a:t>https://technet.microsoft.com/en-us/library/office-365-suite-features.aspx</a:t>
            </a:r>
          </a:p>
          <a:p>
            <a:r>
              <a:rPr lang="en-US" dirty="0"/>
              <a:t> </a:t>
            </a:r>
          </a:p>
          <a:p>
            <a:r>
              <a:rPr lang="en-US" dirty="0"/>
              <a:t> </a:t>
            </a:r>
          </a:p>
          <a:p>
            <a:endParaRPr lang="en-US" dirty="0"/>
          </a:p>
        </p:txBody>
      </p:sp>
      <p:sp>
        <p:nvSpPr>
          <p:cNvPr id="4" name="Header Placeholder 3"/>
          <p:cNvSpPr>
            <a:spLocks noGrp="1"/>
          </p:cNvSpPr>
          <p:nvPr>
            <p:ph type="hdr" sz="quarter" idx="10"/>
          </p:nvPr>
        </p:nvSpPr>
        <p:spPr/>
        <p:txBody>
          <a:bodyPr/>
          <a:lstStyle/>
          <a:p>
            <a:pPr marL="0" marR="0" lvl="0" indent="0" algn="l" defTabSz="93251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10/7/2019 10:24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49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24" kern="1200" dirty="0">
                <a:solidFill>
                  <a:schemeClr val="tx1"/>
                </a:solidFill>
                <a:latin typeface="+mn-lt"/>
                <a:ea typeface="+mn-ea"/>
                <a:cs typeface="+mn-cs"/>
              </a:rPr>
              <a:t>Today Advanced Compliance in terms of service plans is only: Office 365 Privileged Access Management, Office 365 Advanced eDiscovery, Customer Lockbox</a:t>
            </a:r>
            <a:endParaRPr lang="en-US" dirty="0"/>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351143-F03D-4FBE-A262-FB87CD1C35CD}" type="datetime1">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10/7/2019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803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 center piece of our investment in intelligence is the Microsoft Intelligent Security Graph. This is how we describe the way that we synthesize a vast amount of data from a huge variety of sources. 400 billion emails get analyzed by our Outlook.com and Office 365 email services every month.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1.2 billion devices get scanned every month by Windows Defender. That gives us a great deal of signal into what's happening on endpoints, and where are the attacks, and what do they look like these days?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We operate 200-plus global cloud, consumer, and commercial services. Everything from outlook.com to Xbox Live to Office 365 to Azure, and so on. And with all of those services, we have a tremendous amount of surface area that we defend. Enterprise Security from Microsoft is employed by 90% of the Fortune 500.</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so, we see more attacks than most other companies on any given day. We get a lot of information from defending against those attacks.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750 million plus Azure user accounts give us tremendous insight into how people authenticate to Azure. And that, combined with the 450 billion monthly authentications that we do with Azure Active Directory and Microsoft Account, really give us some tremendous insight into what is normal behavior when it comes to sign-ins and authentications, and what is abnormal behavior, and how often is it that someone has the right password, but they're not the person they say they are. We learn a lot about defending that really important control point, the identity, by looking across that set of data.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Bing scans about 18 billion web pages every month, giving us really great insight into what people are doing with web scripting technologies when it comes to attacks and phishing campaigns. And we have a great way to look at that and understand how we should help customers defend based on that information.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On top of all of that we layer shared threat data that we get from our partners, from the researchers here at Microsoft who are part of our 3,500-plus people that are full time on security, and law enforcement agencies that we partner with worldwide through our digital crimes unit, as well as botnet data that we collect through the digital crimes unit. All of that intelligence makes up the Intelligent Security Graph.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why is it a graph? It's a graph because what's really important is connecting these pieces of intelligence, so that these signals are not just individual points of information. The graph brings them together as something that we can draw patterns across. We can learn from one point of data to influence how we interpret another point of data.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So, the Intelligent Security Graph is something that we are very, very heavily invested in at Microsoft. It's something that we feel is unique to us in this industry.</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10/7/2019 10:24 AM</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8911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Microsoft’s enterprise &amp;</a:t>
            </a:r>
            <a:r>
              <a:rPr lang="en-US" baseline="0"/>
              <a:t> security solutions provide a holistic framework to protect your corporate assets across, on prem, cloud and mobile devices</a:t>
            </a:r>
          </a:p>
          <a:p>
            <a:pPr marL="228600" indent="-228600">
              <a:buAutoNum type="arabicParenR"/>
            </a:pPr>
            <a:r>
              <a:rPr lang="en-US" baseline="0"/>
              <a:t>Advanced Threat Analytics helps IT detect threats early and provide forensic investigation to keep cybercriminals out</a:t>
            </a:r>
          </a:p>
          <a:p>
            <a:pPr marL="228600" indent="-228600">
              <a:buAutoNum type="arabicParenR"/>
            </a:pPr>
            <a:r>
              <a:rPr lang="en-US" baseline="0"/>
              <a:t>Azure Active Directory Premium security reports help identify risky log ins.  That paired with Azure Active Directory Identity Protection gives IT the ability to automatically block access to apps based on real time risk scoring of identities and log ins.</a:t>
            </a:r>
          </a:p>
          <a:p>
            <a:pPr marL="228600" indent="-228600">
              <a:buAutoNum type="arabicParenR"/>
            </a:pPr>
            <a:r>
              <a:rPr lang="en-US" baseline="0"/>
              <a:t>Microsoft Cloud App Security provides deep visibility and control of data inside cloud applications</a:t>
            </a:r>
          </a:p>
          <a:p>
            <a:pPr marL="228600" indent="-228600">
              <a:buAutoNum type="arabicParenR"/>
            </a:pPr>
            <a:r>
              <a:rPr lang="en-US" baseline="0"/>
              <a:t>Microsoft Intune manages and secures corporate data on mobile devices and collaborated within corporate apps.</a:t>
            </a:r>
          </a:p>
          <a:p>
            <a:pPr marL="228600" indent="-228600">
              <a:buAutoNum type="arabicParenR"/>
            </a:pPr>
            <a:r>
              <a:rPr lang="en-US" baseline="0"/>
              <a:t>Azure Information Protection helps keep data secure and encrypted throughout a customers environment and extends security when data is shared outside the organization.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2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Some of the key ways we’re modernizing that that we’re changing the qualifying products name to Education Platform Products, and changing the qualifying products to all be online services. </a:t>
            </a:r>
          </a:p>
          <a:p>
            <a:r>
              <a:rPr lang="en-US" sz="1200" kern="1200" dirty="0">
                <a:solidFill>
                  <a:schemeClr val="tx1"/>
                </a:solidFill>
                <a:effectLst/>
                <a:latin typeface="+mn-lt"/>
                <a:ea typeface="+mn-ea"/>
                <a:cs typeface="+mn-cs"/>
              </a:rPr>
              <a:t>On-prem Software is no longer offered as qualifying products. We are completely shifting to OLS as the way customers will come into EES.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eliminating the calculation of full time and part time staff and shifting to a per user model. We won’t have partially counted part-time faculty or staff or students, but a 1:1 per user model.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Also streamlining definitions to work with the shift in licensing count.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0E4F2-402A-4513-876F-C2F3E31A3A39}"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1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10:24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314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32916-E130-41B8-AF29-A1827DA589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01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4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Talk Track:</a:t>
            </a: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The new rules involve counting Knowledge Workers so let’s look at (click) what a knowledge worker is; here you can see the official definition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So it’s someone using a qualified device to carry out their work for the institution (more on this in a moment!) and these users we need to license with a paid-for Education Platform Product (click)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Anyone who is not a Knowledge Worker is deemed to be a Light User (click) and for these users you license them with the free Office 365 A1 product (click)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Let’s take a scenario here to get some 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Qualified Device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“Qualified Device” means any device that is used by or for the benefit of the Organization or by or for the benefit of Students enrolled in the Organization and is: (1) a personal desktop computer, portable computer, workstation, or similar device capable of running Windows Pro locally (in a physical or virtual operating system environment) or (2) a device used to access a virtual desktop infrastructure (“VDI”).  Qualified Devices do not include any device that is designated as a server and not used as a personal computer, or not Managed (as defined in the Product Terms at the start of the applicable initial or renewal term of the Enrollment). At its discretion, Institution may designate any device excluded above that is used by or for the benefit of the Organization as a Qualified Device for all or a subset of Education Platform Products or Online Services Institution has selected.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0E4F2-402A-4513-876F-C2F3E31A3A39}"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10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Talk Track:</a:t>
            </a:r>
            <a:endParaRPr lang="en-US" b="0" noProof="0" dirty="0"/>
          </a:p>
          <a:p>
            <a:pPr marL="171450" indent="-171450">
              <a:buFont typeface="Arial" panose="020B0604020202020204" pitchFamily="34" charset="0"/>
              <a:buChar char="•"/>
            </a:pPr>
            <a:r>
              <a:rPr lang="en-US" b="0" noProof="0" dirty="0"/>
              <a:t>As a reminder (click) it’s available to institutions who license all their faculty and staff for qualifying products and it enables them to receive free of charge corresponding licenses to license their students</a:t>
            </a:r>
          </a:p>
          <a:p>
            <a:pPr marL="171450" indent="-171450">
              <a:buFont typeface="Arial" panose="020B0604020202020204" pitchFamily="34" charset="0"/>
              <a:buChar char="•"/>
            </a:pPr>
            <a:r>
              <a:rPr lang="en-US" b="0" noProof="0" dirty="0"/>
              <a:t>There’s some good news from October 1, 2017 – the list of qualifying products (click) is significantly increased. The list of qualifying products differs from program to program so we’ll get some detail on what exactly the qualifying products are when we look at the individual programs</a:t>
            </a:r>
          </a:p>
          <a:p>
            <a:pPr marL="171450" indent="-171450">
              <a:buFont typeface="Arial" panose="020B0604020202020204" pitchFamily="34" charset="0"/>
              <a:buChar char="•"/>
            </a:pPr>
            <a:r>
              <a:rPr lang="en-US" b="0" noProof="0" dirty="0"/>
              <a:t>There’s also a change (click) in the number of student use benefit licenses that are available to institutions – dependent on the product you’ll either multiply the number of licenses you bought for faculty and staff by 15 or 40 – again, more on that when we come to the individual programs</a:t>
            </a:r>
          </a:p>
          <a:p>
            <a:pPr marL="171450" indent="-171450">
              <a:buFont typeface="Arial" panose="020B0604020202020204" pitchFamily="34" charset="0"/>
              <a:buChar char="•"/>
            </a:pPr>
            <a:r>
              <a:rPr lang="en-US" b="0" noProof="0" dirty="0"/>
              <a:t>You’ll transact these licenses (click) with $0 SKUs – institutions will need to assign licenses to their students so that they’re enabled for the services</a:t>
            </a:r>
          </a:p>
          <a:p>
            <a:pPr marL="171450" indent="-171450">
              <a:buFont typeface="Arial" panose="020B0604020202020204" pitchFamily="34" charset="0"/>
              <a:buChar char="•"/>
            </a:pPr>
            <a:r>
              <a:rPr lang="en-US" b="0" noProof="0" dirty="0"/>
              <a:t>And finally, for our overview, we’ll see (click) that student use benefit licenses are available to customers buying through any of the three programs that we’re looking at in this session – something completely new for CSP!</a:t>
            </a:r>
          </a:p>
        </p:txBody>
      </p:sp>
      <p:sp>
        <p:nvSpPr>
          <p:cNvPr id="4" name="Slide Number Placeholder 3"/>
          <p:cNvSpPr>
            <a:spLocks noGrp="1"/>
          </p:cNvSpPr>
          <p:nvPr>
            <p:ph type="sldNum" sz="quarter" idx="10"/>
          </p:nvPr>
        </p:nvSpPr>
        <p:spPr/>
        <p:txBody>
          <a:bodyPr/>
          <a:lstStyle/>
          <a:p>
            <a:fld id="{D9165101-836F-4176-AA7D-46531821AA4B}" type="slidenum">
              <a:rPr lang="en-GB" smtClean="0"/>
              <a:t>8</a:t>
            </a:fld>
            <a:endParaRPr lang="en-GB"/>
          </a:p>
        </p:txBody>
      </p:sp>
    </p:spTree>
    <p:extLst>
      <p:ext uri="{BB962C8B-B14F-4D97-AF65-F5344CB8AC3E}">
        <p14:creationId xmlns:p14="http://schemas.microsoft.com/office/powerpoint/2010/main" val="371856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The A3 and A5 suites offer the most corresponding value in the student use benefit</a:t>
            </a: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D9165101-836F-4176-AA7D-46531821AA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72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Arial" panose="020B0604020202020204" pitchFamily="34" charset="0"/>
              <a:buChar char="•"/>
            </a:pPr>
            <a:r>
              <a:rPr lang="en-US" dirty="0"/>
              <a:t>Introduced to replace our lab &amp; library benefit; institutions were having challenges with deployment and inconsistent user experiences </a:t>
            </a:r>
          </a:p>
          <a:p>
            <a:pPr marL="171450" indent="-171450">
              <a:buFont typeface="Arial" panose="020B0604020202020204" pitchFamily="34" charset="0"/>
              <a:buChar char="•"/>
            </a:pPr>
            <a:r>
              <a:rPr lang="en-US" dirty="0"/>
              <a:t>This bridges the gap in end experience and gives access to the full O365 suite on shared devices</a:t>
            </a:r>
          </a:p>
          <a:p>
            <a:pPr marL="171450" indent="-171450">
              <a:buFont typeface="Arial" panose="020B0604020202020204" pitchFamily="34" charset="0"/>
              <a:buChar char="•"/>
            </a:pPr>
            <a:r>
              <a:rPr lang="en-US" dirty="0"/>
              <a:t>This makes shared devices easier to manage  </a:t>
            </a:r>
          </a:p>
          <a:p>
            <a:pPr marL="171450" indent="-171450">
              <a:buFont typeface="Arial" panose="020B0604020202020204" pitchFamily="34" charset="0"/>
              <a:buChar char="•"/>
            </a:pPr>
            <a:r>
              <a:rPr lang="en-US" dirty="0"/>
              <a:t>Users (students/ fac) who log on will have access to the suite </a:t>
            </a:r>
            <a:r>
              <a:rPr kumimoji="0" lang="en-US" sz="12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as well as all licensed user-based cloud services, such as OneDrive or SharePoint </a:t>
            </a:r>
          </a:p>
          <a:p>
            <a:pPr marL="171450" indent="-171450">
              <a:buFont typeface="Arial" panose="020B0604020202020204" pitchFamily="34" charset="0"/>
              <a:buChar char="•"/>
            </a:pPr>
            <a:endParaRPr kumimoji="0" lang="en-US" sz="12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a:p>
            <a:pPr marL="0" indent="0">
              <a:buFont typeface="Arial" panose="020B0604020202020204" pitchFamily="34" charset="0"/>
              <a:buNone/>
            </a:pPr>
            <a:r>
              <a:rPr kumimoji="0" lang="en-US" sz="12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How to get?</a:t>
            </a:r>
          </a:p>
          <a:p>
            <a:pPr marL="0" indent="0">
              <a:buFont typeface="Arial" panose="020B0604020202020204" pitchFamily="34" charset="0"/>
              <a:buNone/>
            </a:pPr>
            <a:r>
              <a:rPr kumimoji="0" lang="en-US" sz="1200" b="0" i="0" u="none" strike="noStrike" kern="1200" cap="none" spc="0" normalizeH="0" baseline="0" noProof="0" dirty="0">
                <a:ln>
                  <a:noFill/>
                </a:ln>
                <a:solidFill>
                  <a:srgbClr val="000000"/>
                </a:solidFill>
                <a:effectLst/>
                <a:uLnTx/>
                <a:uFillTx/>
                <a:latin typeface="Segoe UI Semilight" panose="020B0402040204020203" pitchFamily="34" charset="0"/>
                <a:ea typeface="+mn-ea"/>
                <a:cs typeface="Segoe UI Semilight" panose="020B0402040204020203" pitchFamily="34" charset="0"/>
              </a:rPr>
              <a:t>-Admins can add it through their portal if qualifications are met </a:t>
            </a: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0DADF68-A48C-4BDE-9215-FDD67F4E2F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494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emf"/><Relationship Id="rId1" Type="http://schemas.openxmlformats.org/officeDocument/2006/relationships/slideMaster" Target="../slideMasters/slideMaster9.xml"/><Relationship Id="rId4" Type="http://schemas.openxmlformats.org/officeDocument/2006/relationships/image" Target="../media/image34.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4" Type="http://schemas.openxmlformats.org/officeDocument/2006/relationships/image" Target="../media/image37.jp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4" Type="http://schemas.openxmlformats.org/officeDocument/2006/relationships/image" Target="../media/image37.jp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4" Type="http://schemas.openxmlformats.org/officeDocument/2006/relationships/image" Target="../media/image37.jp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emf"/><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7.emf"/><Relationship Id="rId5" Type="http://schemas.openxmlformats.org/officeDocument/2006/relationships/oleObject" Target="../embeddings/oleObject3.bin"/><Relationship Id="rId4"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47.emf"/><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49.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tags" Target="../tags/tag10.xml"/><Relationship Id="rId11" Type="http://schemas.openxmlformats.org/officeDocument/2006/relationships/image" Target="../media/image47.emf"/><Relationship Id="rId5" Type="http://schemas.openxmlformats.org/officeDocument/2006/relationships/tags" Target="../tags/tag9.xml"/><Relationship Id="rId10" Type="http://schemas.openxmlformats.org/officeDocument/2006/relationships/oleObject" Target="../embeddings/oleObject5.bin"/><Relationship Id="rId4" Type="http://schemas.openxmlformats.org/officeDocument/2006/relationships/tags" Target="../tags/tag8.xml"/><Relationship Id="rId9"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8" Type="http://schemas.openxmlformats.org/officeDocument/2006/relationships/slideMaster" Target="../slideMasters/slideMaster10.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47.emf"/><Relationship Id="rId4" Type="http://schemas.openxmlformats.org/officeDocument/2006/relationships/tags" Target="../tags/tag15.xml"/><Relationship Id="rId9" Type="http://schemas.openxmlformats.org/officeDocument/2006/relationships/oleObject" Target="../embeddings/oleObject6.bin"/></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tags" Target="../tags/tag20.xml"/><Relationship Id="rId7" Type="http://schemas.openxmlformats.org/officeDocument/2006/relationships/oleObject" Target="../embeddings/oleObject7.bin"/><Relationship Id="rId2" Type="http://schemas.openxmlformats.org/officeDocument/2006/relationships/tags" Target="../tags/tag19.xml"/><Relationship Id="rId1" Type="http://schemas.openxmlformats.org/officeDocument/2006/relationships/vmlDrawing" Target="../drawings/vmlDrawing7.vml"/><Relationship Id="rId6" Type="http://schemas.openxmlformats.org/officeDocument/2006/relationships/slideMaster" Target="../slideMasters/slideMaster10.xml"/><Relationship Id="rId5" Type="http://schemas.openxmlformats.org/officeDocument/2006/relationships/tags" Target="../tags/tag22.xml"/><Relationship Id="rId4" Type="http://schemas.openxmlformats.org/officeDocument/2006/relationships/tags" Target="../tags/tag21.xml"/></Relationships>
</file>

<file path=ppt/slideLayouts/_rels/slideLayout19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24.xml"/><Relationship Id="rId7" Type="http://schemas.openxmlformats.org/officeDocument/2006/relationships/slideMaster" Target="../slideMasters/slideMaster10.xml"/><Relationship Id="rId2" Type="http://schemas.openxmlformats.org/officeDocument/2006/relationships/tags" Target="../tags/tag23.xml"/><Relationship Id="rId1" Type="http://schemas.openxmlformats.org/officeDocument/2006/relationships/vmlDrawing" Target="../drawings/vmlDrawing8.v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47.emf"/></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47.emf"/><Relationship Id="rId2" Type="http://schemas.openxmlformats.org/officeDocument/2006/relationships/tags" Target="../tags/tag2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Master" Target="../slideMasters/slideMaster10.xml"/><Relationship Id="rId4" Type="http://schemas.openxmlformats.org/officeDocument/2006/relationships/tags" Target="../tags/tag30.xml"/></Relationships>
</file>

<file path=ppt/slideLayouts/_rels/slideLayout19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32.xml"/><Relationship Id="rId7" Type="http://schemas.openxmlformats.org/officeDocument/2006/relationships/slideMaster" Target="../slideMasters/slideMaster10.xml"/><Relationship Id="rId2" Type="http://schemas.openxmlformats.org/officeDocument/2006/relationships/tags" Target="../tags/tag31.xml"/><Relationship Id="rId1" Type="http://schemas.openxmlformats.org/officeDocument/2006/relationships/vmlDrawing" Target="../drawings/vmlDrawing10.v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47.emf"/></Relationships>
</file>

<file path=ppt/slideLayouts/_rels/slideLayout197.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47.emf"/><Relationship Id="rId2" Type="http://schemas.openxmlformats.org/officeDocument/2006/relationships/tags" Target="../tags/tag36.xml"/><Relationship Id="rId1" Type="http://schemas.openxmlformats.org/officeDocument/2006/relationships/vmlDrawing" Target="../drawings/vmlDrawing11.vml"/><Relationship Id="rId6" Type="http://schemas.openxmlformats.org/officeDocument/2006/relationships/tags" Target="../tags/tag40.xml"/><Relationship Id="rId11" Type="http://schemas.openxmlformats.org/officeDocument/2006/relationships/oleObject" Target="../embeddings/oleObject11.bin"/><Relationship Id="rId5" Type="http://schemas.openxmlformats.org/officeDocument/2006/relationships/tags" Target="../tags/tag39.xml"/><Relationship Id="rId10" Type="http://schemas.openxmlformats.org/officeDocument/2006/relationships/slideMaster" Target="../slideMasters/slideMaster10.xml"/><Relationship Id="rId4" Type="http://schemas.openxmlformats.org/officeDocument/2006/relationships/tags" Target="../tags/tag38.xml"/><Relationship Id="rId9" Type="http://schemas.openxmlformats.org/officeDocument/2006/relationships/tags" Target="../tags/tag4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Master" Target="../slideMasters/slideMaster11.xml"/><Relationship Id="rId4" Type="http://schemas.openxmlformats.org/officeDocument/2006/relationships/image" Target="../media/image24.emf"/></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2.jpg"/><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3.jp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4.jpg"/><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jp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5.jp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56.jp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49.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47.emf"/><Relationship Id="rId2" Type="http://schemas.openxmlformats.org/officeDocument/2006/relationships/tags" Target="../tags/tag48.xml"/><Relationship Id="rId1" Type="http://schemas.openxmlformats.org/officeDocument/2006/relationships/vmlDrawing" Target="../drawings/vmlDrawing13.vml"/><Relationship Id="rId6" Type="http://schemas.openxmlformats.org/officeDocument/2006/relationships/tags" Target="../tags/tag52.xml"/><Relationship Id="rId11" Type="http://schemas.openxmlformats.org/officeDocument/2006/relationships/oleObject" Target="../embeddings/oleObject13.bin"/><Relationship Id="rId5" Type="http://schemas.openxmlformats.org/officeDocument/2006/relationships/tags" Target="../tags/tag51.xml"/><Relationship Id="rId10" Type="http://schemas.openxmlformats.org/officeDocument/2006/relationships/slideMaster" Target="../slideMasters/slideMaster12.xml"/><Relationship Id="rId4" Type="http://schemas.openxmlformats.org/officeDocument/2006/relationships/tags" Target="../tags/tag50.xml"/><Relationship Id="rId9" Type="http://schemas.openxmlformats.org/officeDocument/2006/relationships/tags" Target="../tags/tag55.xml"/></Relationships>
</file>

<file path=ppt/slideLayouts/_rels/slideLayout228.xml.rels><?xml version="1.0" encoding="UTF-8" standalone="yes"?>
<Relationships xmlns="http://schemas.openxmlformats.org/package/2006/relationships"><Relationship Id="rId8" Type="http://schemas.openxmlformats.org/officeDocument/2006/relationships/slideMaster" Target="../slideMasters/slideMaster12.xml"/><Relationship Id="rId3" Type="http://schemas.openxmlformats.org/officeDocument/2006/relationships/tags" Target="../tags/tag57.xml"/><Relationship Id="rId7" Type="http://schemas.openxmlformats.org/officeDocument/2006/relationships/tags" Target="../tags/tag61.xml"/><Relationship Id="rId2" Type="http://schemas.openxmlformats.org/officeDocument/2006/relationships/tags" Target="../tags/tag56.xml"/><Relationship Id="rId1" Type="http://schemas.openxmlformats.org/officeDocument/2006/relationships/vmlDrawing" Target="../drawings/vmlDrawing14.vml"/><Relationship Id="rId6" Type="http://schemas.openxmlformats.org/officeDocument/2006/relationships/tags" Target="../tags/tag60.xml"/><Relationship Id="rId5" Type="http://schemas.openxmlformats.org/officeDocument/2006/relationships/tags" Target="../tags/tag59.xml"/><Relationship Id="rId10" Type="http://schemas.openxmlformats.org/officeDocument/2006/relationships/image" Target="../media/image47.emf"/><Relationship Id="rId4" Type="http://schemas.openxmlformats.org/officeDocument/2006/relationships/tags" Target="../tags/tag58.xml"/><Relationship Id="rId9" Type="http://schemas.openxmlformats.org/officeDocument/2006/relationships/oleObject" Target="../embeddings/oleObject14.bin"/></Relationships>
</file>

<file path=ppt/slideLayouts/_rels/slideLayout22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tags" Target="../tags/tag63.xml"/><Relationship Id="rId7" Type="http://schemas.openxmlformats.org/officeDocument/2006/relationships/slideMaster" Target="../slideMasters/slideMaster12.xml"/><Relationship Id="rId2" Type="http://schemas.openxmlformats.org/officeDocument/2006/relationships/tags" Target="../tags/tag62.xml"/><Relationship Id="rId1" Type="http://schemas.openxmlformats.org/officeDocument/2006/relationships/vmlDrawing" Target="../drawings/vmlDrawing15.v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9" Type="http://schemas.openxmlformats.org/officeDocument/2006/relationships/image" Target="../media/image47.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68.xml"/><Relationship Id="rId7" Type="http://schemas.openxmlformats.org/officeDocument/2006/relationships/slideMaster" Target="../slideMasters/slideMaster12.xml"/><Relationship Id="rId2" Type="http://schemas.openxmlformats.org/officeDocument/2006/relationships/tags" Target="../tags/tag67.xml"/><Relationship Id="rId1" Type="http://schemas.openxmlformats.org/officeDocument/2006/relationships/vmlDrawing" Target="../drawings/vmlDrawing16.v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47.emf"/></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47.emf"/><Relationship Id="rId2" Type="http://schemas.openxmlformats.org/officeDocument/2006/relationships/tags" Target="../tags/tag72.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Master" Target="../slideMasters/slideMaster12.xml"/><Relationship Id="rId4" Type="http://schemas.openxmlformats.org/officeDocument/2006/relationships/tags" Target="../tags/tag74.xml"/></Relationships>
</file>

<file path=ppt/slideLayouts/_rels/slideLayout23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tags" Target="../tags/tag76.xml"/><Relationship Id="rId7" Type="http://schemas.openxmlformats.org/officeDocument/2006/relationships/slideMaster" Target="../slideMasters/slideMaster12.xml"/><Relationship Id="rId2" Type="http://schemas.openxmlformats.org/officeDocument/2006/relationships/tags" Target="../tags/tag75.xml"/><Relationship Id="rId1" Type="http://schemas.openxmlformats.org/officeDocument/2006/relationships/vmlDrawing" Target="../drawings/vmlDrawing18.v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media/image47.emf"/></Relationships>
</file>

<file path=ppt/slideLayouts/_rels/slideLayout23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tags" Target="../tags/tag81.xml"/><Relationship Id="rId7" Type="http://schemas.openxmlformats.org/officeDocument/2006/relationships/slideMaster" Target="../slideMasters/slideMaster12.xml"/><Relationship Id="rId2" Type="http://schemas.openxmlformats.org/officeDocument/2006/relationships/tags" Target="../tags/tag80.xml"/><Relationship Id="rId1" Type="http://schemas.openxmlformats.org/officeDocument/2006/relationships/vmlDrawing" Target="../drawings/vmlDrawing19.v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9" Type="http://schemas.openxmlformats.org/officeDocument/2006/relationships/image" Target="../media/image47.emf"/></Relationships>
</file>

<file path=ppt/slideLayouts/_rels/slideLayout234.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47.emf"/><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oleObject" Target="../embeddings/oleObject20.bin"/><Relationship Id="rId2" Type="http://schemas.openxmlformats.org/officeDocument/2006/relationships/tags" Target="../tags/tag85.xml"/><Relationship Id="rId1" Type="http://schemas.openxmlformats.org/officeDocument/2006/relationships/vmlDrawing" Target="../drawings/vmlDrawing20.vml"/><Relationship Id="rId6" Type="http://schemas.openxmlformats.org/officeDocument/2006/relationships/tags" Target="../tags/tag89.xml"/><Relationship Id="rId11" Type="http://schemas.openxmlformats.org/officeDocument/2006/relationships/slideMaster" Target="../slideMasters/slideMaster12.xml"/><Relationship Id="rId5" Type="http://schemas.openxmlformats.org/officeDocument/2006/relationships/tags" Target="../tags/tag88.xml"/><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s>
</file>

<file path=ppt/slideLayouts/_rels/slideLayout235.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47.emf"/><Relationship Id="rId2" Type="http://schemas.openxmlformats.org/officeDocument/2006/relationships/tags" Target="../tags/tag94.xml"/><Relationship Id="rId1" Type="http://schemas.openxmlformats.org/officeDocument/2006/relationships/vmlDrawing" Target="../drawings/vmlDrawing21.vml"/><Relationship Id="rId6" Type="http://schemas.openxmlformats.org/officeDocument/2006/relationships/tags" Target="../tags/tag98.xml"/><Relationship Id="rId11" Type="http://schemas.openxmlformats.org/officeDocument/2006/relationships/oleObject" Target="../embeddings/oleObject21.bin"/><Relationship Id="rId5" Type="http://schemas.openxmlformats.org/officeDocument/2006/relationships/tags" Target="../tags/tag97.xml"/><Relationship Id="rId10" Type="http://schemas.openxmlformats.org/officeDocument/2006/relationships/slideMaster" Target="../slideMasters/slideMaster12.xml"/><Relationship Id="rId4" Type="http://schemas.openxmlformats.org/officeDocument/2006/relationships/tags" Target="../tags/tag96.xml"/><Relationship Id="rId9" Type="http://schemas.openxmlformats.org/officeDocument/2006/relationships/tags" Target="../tags/tag101.xml"/></Relationships>
</file>

<file path=ppt/slideLayouts/_rels/slideLayout236.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2" Type="http://schemas.openxmlformats.org/officeDocument/2006/relationships/tags" Target="../tags/tag102.xml"/><Relationship Id="rId1" Type="http://schemas.openxmlformats.org/officeDocument/2006/relationships/vmlDrawing" Target="../drawings/vmlDrawing22.vml"/><Relationship Id="rId6" Type="http://schemas.openxmlformats.org/officeDocument/2006/relationships/tags" Target="../tags/tag106.xml"/><Relationship Id="rId11" Type="http://schemas.openxmlformats.org/officeDocument/2006/relationships/image" Target="../media/image47.emf"/><Relationship Id="rId5" Type="http://schemas.openxmlformats.org/officeDocument/2006/relationships/tags" Target="../tags/tag105.xml"/><Relationship Id="rId10" Type="http://schemas.openxmlformats.org/officeDocument/2006/relationships/oleObject" Target="../embeddings/oleObject22.bin"/><Relationship Id="rId4" Type="http://schemas.openxmlformats.org/officeDocument/2006/relationships/tags" Target="../tags/tag104.xml"/><Relationship Id="rId9"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47.emf"/><Relationship Id="rId2" Type="http://schemas.openxmlformats.org/officeDocument/2006/relationships/tags" Target="../tags/tag109.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slideMaster" Target="../slideMasters/slideMaster12.xml"/><Relationship Id="rId4" Type="http://schemas.openxmlformats.org/officeDocument/2006/relationships/tags" Target="../tags/tag111.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61.jpeg"/><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2.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3C0A9-37D2-44AC-9225-F343A6329F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D0247C-B723-4B49-866F-68BDF4B1BD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91D571-F49F-4019-BFA6-E8C6F6CF1B89}"/>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62ABB659-6874-403C-AF24-CC76E26CC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9F4EA-778C-4EA2-8461-67AC2F2A7A62}"/>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199896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263F-5932-4668-B74F-79D8EB0F16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522D2F-E695-405C-902E-DE57DB0D41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BC478-3343-49FD-9E4B-159C8B0A3F47}"/>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9BE5D3FB-ED3B-4A9E-BB8C-AC4B10475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4B041-B24C-4C9A-808D-D7D29A3B00DE}"/>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9939961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5" y="1187646"/>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457" indent="0">
              <a:buFont typeface="Wingdings" panose="05000000000000000000" pitchFamily="2" charset="2"/>
              <a:buNone/>
              <a:defRPr sz="2353" b="0"/>
            </a:lvl2pPr>
            <a:lvl3pPr marL="441798" indent="0">
              <a:buFont typeface="Wingdings" panose="05000000000000000000" pitchFamily="2" charset="2"/>
              <a:buNone/>
              <a:tabLst/>
              <a:defRPr sz="2157" b="0"/>
            </a:lvl3pPr>
            <a:lvl4pPr marL="639362" indent="0">
              <a:buFont typeface="Wingdings" panose="05000000000000000000" pitchFamily="2" charset="2"/>
              <a:buNone/>
              <a:defRPr sz="2157" b="0"/>
            </a:lvl4pPr>
            <a:lvl5pPr marL="836928"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6"/>
            <a:ext cx="5378548" cy="246221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457"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79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362"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692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023" marR="0" lvl="0" indent="-504023" algn="l" defTabSz="914016" rtl="0" eaLnBrk="1" fontAlgn="auto" latinLnBrk="0" hangingPunct="1">
              <a:lnSpc>
                <a:spcPct val="90000"/>
              </a:lnSpc>
              <a:spcBef>
                <a:spcPts val="1200"/>
              </a:spcBef>
              <a:spcAft>
                <a:spcPts val="0"/>
              </a:spcAft>
              <a:buClr>
                <a:schemeClr val="tx1"/>
              </a:buClr>
              <a:buSzPct val="90000"/>
              <a:tabLst/>
            </a:pPr>
            <a:r>
              <a:rPr lang="en-US"/>
              <a:t>Edit Master text styles</a:t>
            </a:r>
          </a:p>
          <a:p>
            <a:pPr marL="504023" marR="0" lvl="1" indent="-504023" algn="l" defTabSz="914016" rtl="0" eaLnBrk="1" fontAlgn="auto" latinLnBrk="0" hangingPunct="1">
              <a:lnSpc>
                <a:spcPct val="90000"/>
              </a:lnSpc>
              <a:spcBef>
                <a:spcPts val="1200"/>
              </a:spcBef>
              <a:spcAft>
                <a:spcPts val="0"/>
              </a:spcAft>
              <a:buClr>
                <a:schemeClr val="tx1"/>
              </a:buClr>
              <a:buSzPct val="90000"/>
              <a:tabLst/>
            </a:pPr>
            <a:r>
              <a:rPr lang="en-US"/>
              <a:t>Second level</a:t>
            </a:r>
          </a:p>
          <a:p>
            <a:pPr marL="504023" marR="0" lvl="2" indent="-504023" algn="l" defTabSz="914016" rtl="0" eaLnBrk="1" fontAlgn="auto" latinLnBrk="0" hangingPunct="1">
              <a:lnSpc>
                <a:spcPct val="90000"/>
              </a:lnSpc>
              <a:spcBef>
                <a:spcPts val="1200"/>
              </a:spcBef>
              <a:spcAft>
                <a:spcPts val="0"/>
              </a:spcAft>
              <a:buClr>
                <a:schemeClr val="tx1"/>
              </a:buClr>
              <a:buSzPct val="90000"/>
              <a:tabLst/>
            </a:pPr>
            <a:r>
              <a:rPr lang="en-US"/>
              <a:t>Third level</a:t>
            </a:r>
          </a:p>
          <a:p>
            <a:pPr marL="504023" marR="0" lvl="3" indent="-504023" algn="l" defTabSz="914016" rtl="0" eaLnBrk="1" fontAlgn="auto" latinLnBrk="0" hangingPunct="1">
              <a:lnSpc>
                <a:spcPct val="90000"/>
              </a:lnSpc>
              <a:spcBef>
                <a:spcPts val="1200"/>
              </a:spcBef>
              <a:spcAft>
                <a:spcPts val="0"/>
              </a:spcAft>
              <a:buClr>
                <a:schemeClr val="tx1"/>
              </a:buClr>
              <a:buSzPct val="90000"/>
              <a:tabLst/>
            </a:pPr>
            <a:r>
              <a:rPr lang="en-US"/>
              <a:t>Fourth level</a:t>
            </a:r>
          </a:p>
          <a:p>
            <a:pPr marL="504023" marR="0" lvl="4" indent="-504023" algn="l" defTabSz="914016" rtl="0" eaLnBrk="1" fontAlgn="auto" latinLnBrk="0" hangingPunct="1">
              <a:lnSpc>
                <a:spcPct val="90000"/>
              </a:lnSpc>
              <a:spcBef>
                <a:spcPts val="1200"/>
              </a:spcBef>
              <a:spcAft>
                <a:spcPts val="0"/>
              </a:spcAft>
              <a:buClr>
                <a:schemeClr val="tx1"/>
              </a:buClr>
              <a:buSzPct val="90000"/>
              <a:tabLst/>
            </a:pPr>
            <a:r>
              <a:rPr lang="en-US"/>
              <a:t>Fifth level</a:t>
            </a:r>
          </a:p>
        </p:txBody>
      </p:sp>
      <p:sp>
        <p:nvSpPr>
          <p:cNvPr id="6"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2728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7644"/>
            <a:ext cx="5378548" cy="2115402"/>
          </a:xfrm>
        </p:spPr>
        <p:txBody>
          <a:bodyPr wrap="square">
            <a:spAutoFit/>
          </a:bodyPr>
          <a:lstStyle>
            <a:lvl1pPr marL="227122" indent="-227122">
              <a:spcBef>
                <a:spcPts val="1200"/>
              </a:spcBef>
              <a:buClr>
                <a:schemeClr val="tx1"/>
              </a:buClr>
              <a:buFont typeface="Wingdings" panose="05000000000000000000" pitchFamily="2" charset="2"/>
              <a:buChar char=""/>
              <a:defRPr sz="2941" b="0">
                <a:latin typeface="+mn-lt"/>
              </a:defRPr>
            </a:lvl1pPr>
            <a:lvl2pPr marL="418465" indent="-168008">
              <a:buFont typeface="Wingdings" panose="05000000000000000000" pitchFamily="2" charset="2"/>
              <a:buChar char=""/>
              <a:defRPr sz="2353" b="0"/>
            </a:lvl2pPr>
            <a:lvl3pPr marL="626919" indent="-185120">
              <a:buFont typeface="Wingdings" panose="05000000000000000000" pitchFamily="2" charset="2"/>
              <a:buChar char=""/>
              <a:tabLst/>
              <a:defRPr sz="2157" b="0"/>
            </a:lvl3pPr>
            <a:lvl4pPr marL="812038" indent="-172676">
              <a:buFont typeface="Wingdings" panose="05000000000000000000" pitchFamily="2" charset="2"/>
              <a:buChar char=""/>
              <a:defRPr sz="2157" b="0"/>
            </a:lvl4pPr>
            <a:lvl5pPr marL="1003380" indent="-166453">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6"/>
            <a:ext cx="5378548" cy="2462213"/>
          </a:xfrm>
        </p:spPr>
        <p:txBody>
          <a:bodyPr wrap="square">
            <a:spAutoFit/>
          </a:bodyPr>
          <a:lstStyle>
            <a:lvl1pPr marL="281569" indent="-281569">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472" indent="-336015">
              <a:defRPr lang="en-US" sz="2353" b="0" kern="1200" spc="0" baseline="0" dirty="0">
                <a:gradFill>
                  <a:gsLst>
                    <a:gs pos="1250">
                      <a:schemeClr val="tx1"/>
                    </a:gs>
                    <a:gs pos="100000">
                      <a:schemeClr val="tx1"/>
                    </a:gs>
                  </a:gsLst>
                  <a:lin ang="5400000" scaled="0"/>
                </a:gradFill>
                <a:latin typeface="+mn-lt"/>
                <a:ea typeface="+mn-ea"/>
                <a:cs typeface="+mn-cs"/>
              </a:defRPr>
            </a:lvl2pPr>
            <a:lvl3pPr marL="777813" indent="-33601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378" indent="-336015">
              <a:defRPr lang="en-US" sz="2157" b="0" kern="1200" spc="0" baseline="0" dirty="0">
                <a:gradFill>
                  <a:gsLst>
                    <a:gs pos="1250">
                      <a:schemeClr val="tx1"/>
                    </a:gs>
                    <a:gs pos="100000">
                      <a:schemeClr val="tx1"/>
                    </a:gs>
                  </a:gsLst>
                  <a:lin ang="5400000" scaled="0"/>
                </a:gradFill>
                <a:latin typeface="+mn-lt"/>
                <a:ea typeface="+mn-ea"/>
                <a:cs typeface="+mn-cs"/>
              </a:defRPr>
            </a:lvl4pPr>
            <a:lvl5pPr marL="1172945" indent="-33601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22" marR="0" lvl="0" indent="-227122" algn="l" defTabSz="914016"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22" marR="0" lvl="1" indent="-227122" algn="l" defTabSz="914016"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22" marR="0" lvl="2" indent="-227122" algn="l" defTabSz="914016"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22" marR="0" lvl="3" indent="-227122" algn="l" defTabSz="914016"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22" marR="0" lvl="4" indent="-227122" algn="l" defTabSz="914016"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
        <p:nvSpPr>
          <p:cNvPr id="6"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9567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054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2" y="3877277"/>
            <a:ext cx="9860674" cy="724246"/>
          </a:xfrm>
          <a:noFill/>
        </p:spPr>
        <p:txBody>
          <a:bodyPr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715279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26789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158793"/>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49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158793"/>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816853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3"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503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4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CB9B9F-77E4-4543-940C-65ED5E3A6D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CE7B5-3157-4969-ADF1-EE2CA7A230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14BA0-AB81-4E79-AC90-6376A89886C2}"/>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57BAB3EC-2E3C-424D-9BA6-E16C6A337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B1B20-04D0-4866-AE23-639F3D6107A5}"/>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36126285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366458" y="6567086"/>
            <a:ext cx="3459088" cy="15805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7"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21072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4" y="2291367"/>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523393" y="4384616"/>
            <a:ext cx="11145216" cy="2200950"/>
          </a:xfrm>
          <a:prstGeom prst="rect">
            <a:avLst/>
          </a:prstGeom>
          <a:noFill/>
        </p:spPr>
        <p:txBody>
          <a:bodyPr wrap="none" lIns="179234" tIns="143387" rIns="179234" bIns="143387" rtlCol="0" anchor="ctr">
            <a:spAutoFit/>
          </a:bodyPr>
          <a:lstStyle/>
          <a:p>
            <a:pPr algn="ctr">
              <a:lnSpc>
                <a:spcPct val="90000"/>
              </a:lnSpc>
              <a:spcBef>
                <a:spcPts val="1174"/>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4"/>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4"/>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4"/>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31455075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751"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4"/>
            <a:ext cx="11653522" cy="2225866"/>
          </a:xfrm>
        </p:spPr>
        <p:txBody>
          <a:bodyPr/>
          <a:lstStyle>
            <a:lvl1pPr marL="0" indent="0">
              <a:buNone/>
              <a:defRPr sz="323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59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86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208"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2989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7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34" tIns="179234" rIns="179234" bIns="179234" numCol="1" anchor="t" anchorCtr="0" compatLnSpc="1">
            <a:prstTxWarp prst="textNoShape">
              <a:avLst/>
            </a:prstTxWarp>
            <a:spAutoFit/>
          </a:bodyPr>
          <a:lstStyle/>
          <a:p>
            <a:pPr defTabSz="913573"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4" y="470067"/>
            <a:ext cx="1423303" cy="304828"/>
          </a:xfrm>
          <a:prstGeom prst="rect">
            <a:avLst/>
          </a:prstGeom>
        </p:spPr>
      </p:pic>
    </p:spTree>
    <p:extLst>
      <p:ext uri="{BB962C8B-B14F-4D97-AF65-F5344CB8AC3E}">
        <p14:creationId xmlns:p14="http://schemas.microsoft.com/office/powerpoint/2010/main" val="728213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1" y="1189178"/>
            <a:ext cx="11653523" cy="2396047"/>
          </a:xfrm>
          <a:prstGeom prst="rect">
            <a:avLst/>
          </a:prstGeom>
        </p:spPr>
        <p:txBody>
          <a:bodyPr/>
          <a:lstStyle>
            <a:lvl1pPr marL="284680" indent="-284680">
              <a:buClr>
                <a:schemeClr val="tx1"/>
              </a:buClr>
              <a:buSzPct val="90000"/>
              <a:buFont typeface="Arial" pitchFamily="34" charset="0"/>
              <a:buChar char="•"/>
              <a:defRPr sz="35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27" indent="-275348">
              <a:buClr>
                <a:schemeClr val="tx1"/>
              </a:buClr>
              <a:buSzPct val="90000"/>
              <a:buFont typeface="Arial" pitchFamily="34" charset="0"/>
              <a:buChar char="•"/>
              <a:defRPr sz="313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07" indent="-28468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18" indent="-22401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27" indent="-22401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121543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8108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bwMode="auto">
          <a:xfrm>
            <a:off x="0" y="1474842"/>
            <a:ext cx="12192000" cy="538316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6" rIns="0" bIns="46616" numCol="1" rtlCol="0" anchor="ctr" anchorCtr="0" compatLnSpc="1">
            <a:prstTxWarp prst="textNoShape">
              <a:avLst/>
            </a:prstTxWarp>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57522583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69239" y="6558796"/>
            <a:ext cx="3859607" cy="134483"/>
          </a:xfrm>
          <a:prstGeom prst="rect">
            <a:avLst/>
          </a:prstGeom>
        </p:spPr>
        <p:txBody>
          <a:bodyPr/>
          <a:lstStyle/>
          <a:p>
            <a:r>
              <a:rPr>
                <a:solidFill>
                  <a:srgbClr val="505050"/>
                </a:solidFill>
              </a:rPr>
              <a:t>Microsoft Confidential</a:t>
            </a:r>
          </a:p>
        </p:txBody>
      </p:sp>
      <p:sp>
        <p:nvSpPr>
          <p:cNvPr id="3" name="Slide Number Placeholder 2"/>
          <p:cNvSpPr>
            <a:spLocks noGrp="1"/>
          </p:cNvSpPr>
          <p:nvPr>
            <p:ph type="sldNum" sz="quarter" idx="13"/>
          </p:nvPr>
        </p:nvSpPr>
        <p:spPr>
          <a:xfrm>
            <a:off x="11367166" y="6558796"/>
            <a:ext cx="555596" cy="134483"/>
          </a:xfrm>
          <a:prstGeom prst="rect">
            <a:avLst/>
          </a:prstGeom>
        </p:spPr>
        <p:txBody>
          <a:bodyPr/>
          <a:lstStyle/>
          <a:p>
            <a:fld id="{27258FFF-F925-446B-8502-81C933981705}" type="slidenum">
              <a:rPr>
                <a:solidFill>
                  <a:srgbClr val="505050"/>
                </a:solidFill>
              </a:rPr>
              <a:pPr/>
              <a:t>‹#›</a:t>
            </a:fld>
            <a:endParaRPr>
              <a:solidFill>
                <a:srgbClr val="505050"/>
              </a:solidFill>
            </a:endParaRPr>
          </a:p>
        </p:txBody>
      </p:sp>
      <p:sp>
        <p:nvSpPr>
          <p:cNvPr id="8" name="Text Placeholder 4"/>
          <p:cNvSpPr>
            <a:spLocks noGrp="1"/>
          </p:cNvSpPr>
          <p:nvPr>
            <p:ph type="body" sz="quarter" idx="11"/>
          </p:nvPr>
        </p:nvSpPr>
        <p:spPr>
          <a:xfrm>
            <a:off x="269245" y="348573"/>
            <a:ext cx="6274973" cy="670440"/>
          </a:xfrm>
        </p:spPr>
        <p:txBody>
          <a:bodyPr lIns="146304" tIns="109728" rIns="146304" bIns="109728" anchor="t" anchorCtr="0"/>
          <a:lstStyle>
            <a:lvl1pPr marL="0" indent="0">
              <a:lnSpc>
                <a:spcPts val="3525"/>
              </a:lnSpc>
              <a:buFontTx/>
              <a:buNone/>
              <a:defRPr sz="3525">
                <a:solidFill>
                  <a:schemeClr val="tx2"/>
                </a:solidFill>
                <a:latin typeface="+mj-lt"/>
              </a:defRPr>
            </a:lvl1pPr>
            <a:lvl2pPr marL="335855" indent="0">
              <a:buFontTx/>
              <a:buNone/>
              <a:defRPr sz="3525">
                <a:latin typeface="Segoe Pro Light"/>
              </a:defRPr>
            </a:lvl2pPr>
            <a:lvl3pPr marL="559757" indent="0">
              <a:buFontTx/>
              <a:buNone/>
              <a:defRPr sz="3525">
                <a:latin typeface="Segoe Pro Light"/>
              </a:defRPr>
            </a:lvl3pPr>
            <a:lvl4pPr marL="783661" indent="0">
              <a:buFontTx/>
              <a:buNone/>
              <a:defRPr sz="3525">
                <a:latin typeface="Segoe Pro Light"/>
              </a:defRPr>
            </a:lvl4pPr>
            <a:lvl5pPr marL="1007560" indent="0">
              <a:buFontTx/>
              <a:buNone/>
              <a:defRPr sz="3525">
                <a:latin typeface="Segoe Pro Light"/>
              </a:defRPr>
            </a:lvl5pPr>
          </a:lstStyle>
          <a:p>
            <a:pPr lvl="0"/>
            <a:r>
              <a:rPr lang="en-US"/>
              <a:t>Click to edit Master text styles</a:t>
            </a:r>
          </a:p>
        </p:txBody>
      </p:sp>
      <p:sp>
        <p:nvSpPr>
          <p:cNvPr id="11" name="Text Placeholder 10"/>
          <p:cNvSpPr>
            <a:spLocks noGrp="1"/>
          </p:cNvSpPr>
          <p:nvPr>
            <p:ph type="body" sz="quarter" idx="14"/>
          </p:nvPr>
        </p:nvSpPr>
        <p:spPr>
          <a:xfrm>
            <a:off x="269244" y="2084175"/>
            <a:ext cx="3137515" cy="1277489"/>
          </a:xfrm>
        </p:spPr>
        <p:txBody>
          <a:bodyPr/>
          <a:lstStyle>
            <a:lvl1pPr marL="0" indent="0">
              <a:lnSpc>
                <a:spcPct val="100000"/>
              </a:lnSpc>
              <a:spcBef>
                <a:spcPts val="0"/>
              </a:spcBef>
              <a:spcAft>
                <a:spcPts val="2941"/>
              </a:spcAft>
              <a:buNone/>
              <a:defRPr sz="1765">
                <a:latin typeface="+mn-lt"/>
              </a:defRPr>
            </a:lvl1pPr>
            <a:lvl2pPr marL="3110" indent="0">
              <a:lnSpc>
                <a:spcPts val="1418"/>
              </a:lnSpc>
              <a:spcBef>
                <a:spcPts val="0"/>
              </a:spcBef>
              <a:spcAft>
                <a:spcPts val="1172"/>
              </a:spcAft>
              <a:buNone/>
              <a:defRPr sz="1270"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2508670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620434"/>
            <a:ext cx="11306469" cy="429581"/>
          </a:xfrm>
        </p:spPr>
        <p:txBody>
          <a:bodyPr wrap="square" lIns="0" tIns="0" rIns="0" bIns="0">
            <a:spAutoFit/>
          </a:bodyPr>
          <a:lstStyle>
            <a:lvl1pPr>
              <a:lnSpc>
                <a:spcPts val="3135"/>
              </a:lnSpc>
              <a:defRPr sz="4400" strike="noStrike">
                <a:solidFill>
                  <a:srgbClr val="2F2F2F"/>
                </a:solidFill>
              </a:defRPr>
            </a:lvl1pPr>
          </a:lstStyle>
          <a:p>
            <a:r>
              <a:rPr lang="en-US"/>
              <a:t>Title</a:t>
            </a:r>
          </a:p>
        </p:txBody>
      </p:sp>
    </p:spTree>
    <p:extLst>
      <p:ext uri="{BB962C8B-B14F-4D97-AF65-F5344CB8AC3E}">
        <p14:creationId xmlns:p14="http://schemas.microsoft.com/office/powerpoint/2010/main" val="25074584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69241" y="672853"/>
            <a:ext cx="11655078" cy="89966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69240" y="289767"/>
            <a:ext cx="11653523" cy="410369"/>
          </a:xfrm>
        </p:spPr>
        <p:txBody>
          <a:bodyPr/>
          <a:lstStyle>
            <a:lvl1pPr marL="0" indent="0">
              <a:buNone/>
              <a:defRPr sz="1600" b="1">
                <a:solidFill>
                  <a:schemeClr val="accent4"/>
                </a:solidFill>
                <a:latin typeface="+mn-lt"/>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CHAPTER TITLE BREADCRUM</a:t>
            </a:r>
          </a:p>
        </p:txBody>
      </p:sp>
    </p:spTree>
    <p:extLst>
      <p:ext uri="{BB962C8B-B14F-4D97-AF65-F5344CB8AC3E}">
        <p14:creationId xmlns:p14="http://schemas.microsoft.com/office/powerpoint/2010/main" val="30189826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Image Fram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240" y="2340380"/>
            <a:ext cx="4275137" cy="1270732"/>
          </a:xfrm>
          <a:noFill/>
        </p:spPr>
        <p:txBody>
          <a:bodyPr wrap="square" lIns="0" tIns="91440" rIns="146304" bIns="91440" anchor="b" anchorCtr="0"/>
          <a:lstStyle>
            <a:lvl1pPr>
              <a:defRPr sz="3921" strike="noStrike" spc="0" baseline="0">
                <a:solidFill>
                  <a:schemeClr val="accent2"/>
                </a:solidFill>
                <a:latin typeface="Segoe UI Semilight" panose="020B0402040204020203" pitchFamily="34" charset="0"/>
                <a:cs typeface="Segoe UI Semilight" panose="020B0402040204020203" pitchFamily="34" charset="0"/>
              </a:defRPr>
            </a:lvl1pPr>
          </a:lstStyle>
          <a:p>
            <a:r>
              <a:rPr lang="en-US" dirty="0"/>
              <a:t>Presentation title or event name</a:t>
            </a:r>
          </a:p>
        </p:txBody>
      </p:sp>
      <p:sp>
        <p:nvSpPr>
          <p:cNvPr id="3" name="Text Placeholder 2">
            <a:extLst>
              <a:ext uri="{FF2B5EF4-FFF2-40B4-BE49-F238E27FC236}">
                <a16:creationId xmlns:a16="http://schemas.microsoft.com/office/drawing/2014/main" id="{E398F24B-A356-4CE6-AFF0-9C1FE11DB63B}"/>
              </a:ext>
            </a:extLst>
          </p:cNvPr>
          <p:cNvSpPr>
            <a:spLocks noGrp="1"/>
          </p:cNvSpPr>
          <p:nvPr>
            <p:ph type="body" sz="quarter" idx="10" hasCustomPrompt="1"/>
          </p:nvPr>
        </p:nvSpPr>
        <p:spPr>
          <a:xfrm>
            <a:off x="269240" y="3611113"/>
            <a:ext cx="4275136" cy="2694326"/>
          </a:xfrm>
        </p:spPr>
        <p:txBody>
          <a:bodyPr lIns="0" tIns="0" rIns="0" bIns="0"/>
          <a:lstStyle>
            <a:lvl1pPr>
              <a:spcBef>
                <a:spcPts val="0"/>
              </a:spcBef>
              <a:spcAft>
                <a:spcPts val="0"/>
              </a:spcAft>
              <a:defRPr sz="1961">
                <a:latin typeface="+mj-lt"/>
              </a:defRPr>
            </a:lvl1pPr>
            <a:lvl2pPr>
              <a:spcBef>
                <a:spcPts val="0"/>
              </a:spcBef>
              <a:spcAft>
                <a:spcPts val="0"/>
              </a:spcAft>
              <a:defRPr sz="1961"/>
            </a:lvl2pPr>
          </a:lstStyle>
          <a:p>
            <a:pPr lvl="0"/>
            <a:r>
              <a:rPr lang="en-US" dirty="0"/>
              <a:t>Presenter Name </a:t>
            </a:r>
          </a:p>
          <a:p>
            <a:pPr lvl="1"/>
            <a:r>
              <a:rPr lang="en-US" dirty="0"/>
              <a:t>Date</a:t>
            </a:r>
          </a:p>
        </p:txBody>
      </p:sp>
      <p:pic>
        <p:nvPicPr>
          <p:cNvPr id="5" name="MS logo gray - EMF">
            <a:extLst>
              <a:ext uri="{FF2B5EF4-FFF2-40B4-BE49-F238E27FC236}">
                <a16:creationId xmlns:a16="http://schemas.microsoft.com/office/drawing/2014/main" id="{A484FF2E-50F1-4360-872F-4A91F349184A}"/>
              </a:ext>
            </a:extLst>
          </p:cNvPr>
          <p:cNvPicPr>
            <a:picLocks noChangeAspect="1"/>
          </p:cNvPicPr>
          <p:nvPr userDrawn="1"/>
        </p:nvPicPr>
        <p:blipFill>
          <a:blip r:embed="rId2"/>
          <a:stretch>
            <a:fillRect/>
          </a:stretch>
        </p:blipFill>
        <p:spPr bwMode="black">
          <a:xfrm>
            <a:off x="269239" y="253265"/>
            <a:ext cx="1255853" cy="268966"/>
          </a:xfrm>
          <a:prstGeom prst="rect">
            <a:avLst/>
          </a:prstGeom>
        </p:spPr>
      </p:pic>
      <p:sp>
        <p:nvSpPr>
          <p:cNvPr id="4" name="Picture Placeholder 3">
            <a:extLst>
              <a:ext uri="{FF2B5EF4-FFF2-40B4-BE49-F238E27FC236}">
                <a16:creationId xmlns:a16="http://schemas.microsoft.com/office/drawing/2014/main" id="{5F21C82C-6FE1-48C8-9956-E8DA6996217C}"/>
              </a:ext>
            </a:extLst>
          </p:cNvPr>
          <p:cNvSpPr>
            <a:spLocks noGrp="1"/>
          </p:cNvSpPr>
          <p:nvPr>
            <p:ph type="pic" sz="quarter" idx="11"/>
          </p:nvPr>
        </p:nvSpPr>
        <p:spPr>
          <a:xfrm>
            <a:off x="4544376" y="253265"/>
            <a:ext cx="7647624" cy="6052173"/>
          </a:xfrm>
          <a:blipFill>
            <a:blip r:embed="rId3"/>
            <a:stretch>
              <a:fillRect t="-2325" r="-12774" b="-1"/>
            </a:stretch>
          </a:blipFill>
        </p:spPr>
        <p:txBody>
          <a:bodyPr/>
          <a:lstStyle/>
          <a:p>
            <a:endParaRPr lang="en-US"/>
          </a:p>
        </p:txBody>
      </p:sp>
    </p:spTree>
    <p:extLst>
      <p:ext uri="{BB962C8B-B14F-4D97-AF65-F5344CB8AC3E}">
        <p14:creationId xmlns:p14="http://schemas.microsoft.com/office/powerpoint/2010/main" val="3314500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feautres no breadcrumb">
    <p:spTree>
      <p:nvGrpSpPr>
        <p:cNvPr id="1" name=""/>
        <p:cNvGrpSpPr/>
        <p:nvPr/>
      </p:nvGrpSpPr>
      <p:grpSpPr>
        <a:xfrm>
          <a:off x="0" y="0"/>
          <a:ext cx="0" cy="0"/>
          <a:chOff x="0" y="0"/>
          <a:chExt cx="0" cy="0"/>
        </a:xfrm>
      </p:grpSpPr>
      <p:sp>
        <p:nvSpPr>
          <p:cNvPr id="5" name="Rectangle 4"/>
          <p:cNvSpPr/>
          <p:nvPr userDrawn="1"/>
        </p:nvSpPr>
        <p:spPr bwMode="auto">
          <a:xfrm>
            <a:off x="0" y="1828800"/>
            <a:ext cx="12192000" cy="502920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69241" y="289513"/>
            <a:ext cx="11655078" cy="899665"/>
          </a:xfrm>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val="1735635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3213" y="5799727"/>
            <a:ext cx="2193276" cy="806897"/>
          </a:xfrm>
          <a:prstGeom prst="rect">
            <a:avLst/>
          </a:prstGeom>
        </p:spPr>
      </p:pic>
    </p:spTree>
    <p:extLst>
      <p:ext uri="{BB962C8B-B14F-4D97-AF65-F5344CB8AC3E}">
        <p14:creationId xmlns:p14="http://schemas.microsoft.com/office/powerpoint/2010/main" val="3834386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25376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7582865"/>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796656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887432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319967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0211987"/>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132900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08545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7EB0-1688-4379-931B-A9DCF76022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181516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8217494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271056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AF68C56F-5DF9-4AE4-B252-E7EBACEAF68B}"/>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14639295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2853750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99015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759403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
        <p:nvSpPr>
          <p:cNvPr id="3"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879D606E-8F49-4FB3-9851-D3F80D0523CA}"/>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39053756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5294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5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5112B627-ABFC-423C-92FD-5CB76CDDBDA0}"/>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4826416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5677357" cy="3902181"/>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3C2EA7-E626-4675-866C-2FDF7AA221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182863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MSIPCMba9a4355955522788914cc5d" descr="{&quot;HashCode&quot;:-1634785317,&quot;Placement&quot;:&quot;Footer&quot;,&quot;Top&quot;:530.093,&quot;Left&quot;:0.0,&quot;SlideWidth&quot;:979,&quot;SlideHeight&quot;:550}">
            <a:extLst>
              <a:ext uri="{FF2B5EF4-FFF2-40B4-BE49-F238E27FC236}">
                <a16:creationId xmlns:a16="http://schemas.microsoft.com/office/drawing/2014/main" id="{0DF95937-C832-40B9-AF53-10F3ABEB8B95}"/>
              </a:ext>
            </a:extLst>
          </p:cNvPr>
          <p:cNvSpPr txBox="1"/>
          <p:nvPr userDrawn="1"/>
        </p:nvSpPr>
        <p:spPr>
          <a:xfrm>
            <a:off x="5054949" y="6640143"/>
            <a:ext cx="2082103" cy="135796"/>
          </a:xfrm>
          <a:prstGeom prst="rect">
            <a:avLst/>
          </a:prstGeom>
          <a:noFill/>
        </p:spPr>
        <p:txBody>
          <a:bodyPr vert="horz" wrap="square" lIns="0" tIns="0" rIns="0" bIns="0" rtlCol="0" anchor="ctr" anchorCtr="1">
            <a:spAutoFit/>
          </a:bodyPr>
          <a:lstStyle/>
          <a:p>
            <a:pPr algn="l">
              <a:lnSpc>
                <a:spcPct val="90000"/>
              </a:lnSpc>
              <a:spcBef>
                <a:spcPts val="0"/>
              </a:spcBef>
              <a:spcAft>
                <a:spcPts val="0"/>
              </a:spcAft>
            </a:pPr>
            <a:r>
              <a:rPr lang="en-US" sz="980" dirty="0">
                <a:gradFill>
                  <a:gsLst>
                    <a:gs pos="0">
                      <a:schemeClr val="tx1"/>
                    </a:gs>
                    <a:gs pos="100000">
                      <a:schemeClr val="tx1"/>
                    </a:gs>
                  </a:gsLst>
                  <a:lin ang="5400000" scaled="1"/>
                </a:gradFill>
                <a:latin typeface="Calibri" panose="020F0502020204030204" pitchFamily="34" charset="0"/>
              </a:rPr>
              <a:t>Classified as Microsoft Confidential</a:t>
            </a:r>
          </a:p>
        </p:txBody>
      </p:sp>
    </p:spTree>
    <p:extLst>
      <p:ext uri="{BB962C8B-B14F-4D97-AF65-F5344CB8AC3E}">
        <p14:creationId xmlns:p14="http://schemas.microsoft.com/office/powerpoint/2010/main" val="8535608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329557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1495023197"/>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96992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white">
          <a:xfrm>
            <a:off x="584201" y="585789"/>
            <a:ext cx="1366245" cy="292608"/>
          </a:xfrm>
          <a:prstGeom prst="rect">
            <a:avLst/>
          </a:prstGeom>
        </p:spPr>
      </p:pic>
      <p:pic>
        <p:nvPicPr>
          <p:cNvPr id="8" name="Picture 7" descr="Microsoft Inspire event logo">
            <a:extLst>
              <a:ext uri="{FF2B5EF4-FFF2-40B4-BE49-F238E27FC236}">
                <a16:creationId xmlns:a16="http://schemas.microsoft.com/office/drawing/2014/main" id="{8197DF52-7B20-4068-A206-EDD0F72CA762}"/>
              </a:ext>
            </a:extLst>
          </p:cNvPr>
          <p:cNvPicPr>
            <a:picLocks noChangeAspect="1"/>
          </p:cNvPicPr>
          <p:nvPr userDrawn="1"/>
        </p:nvPicPr>
        <p:blipFill>
          <a:blip r:embed="rId3"/>
          <a:stretch>
            <a:fillRect/>
          </a:stretch>
        </p:blipFill>
        <p:spPr>
          <a:xfrm>
            <a:off x="599441" y="2913427"/>
            <a:ext cx="2788943" cy="1408176"/>
          </a:xfrm>
          <a:prstGeom prst="rect">
            <a:avLst/>
          </a:prstGeom>
        </p:spPr>
      </p:pic>
      <p:pic>
        <p:nvPicPr>
          <p:cNvPr id="11" name="Picture 10">
            <a:extLst>
              <a:ext uri="{FF2B5EF4-FFF2-40B4-BE49-F238E27FC236}">
                <a16:creationId xmlns:a16="http://schemas.microsoft.com/office/drawing/2014/main" id="{54E25E3C-A333-4107-AB75-A8255CBED3D9}"/>
              </a:ext>
              <a:ext uri="{C183D7F6-B498-43B3-948B-1728B52AA6E4}">
                <adec:decorative xmlns:adec="http://schemas.microsoft.com/office/drawing/2017/decorative" val="1"/>
              </a:ext>
            </a:extLst>
          </p:cNvPr>
          <p:cNvPicPr>
            <a:picLocks noChangeAspect="1"/>
          </p:cNvPicPr>
          <p:nvPr userDrawn="1"/>
        </p:nvPicPr>
        <p:blipFill rotWithShape="1">
          <a:blip r:embed="rId4"/>
          <a:srcRect t="4112" r="7055" b="32576"/>
          <a:stretch/>
        </p:blipFill>
        <p:spPr>
          <a:xfrm>
            <a:off x="5479694" y="0"/>
            <a:ext cx="6712307" cy="6858000"/>
          </a:xfrm>
          <a:prstGeom prst="rect">
            <a:avLst/>
          </a:prstGeom>
        </p:spPr>
      </p:pic>
    </p:spTree>
    <p:extLst>
      <p:ext uri="{BB962C8B-B14F-4D97-AF65-F5344CB8AC3E}">
        <p14:creationId xmlns:p14="http://schemas.microsoft.com/office/powerpoint/2010/main" val="1975926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16">
            <a:extLst>
              <a:ext uri="{FF2B5EF4-FFF2-40B4-BE49-F238E27FC236}">
                <a16:creationId xmlns:a16="http://schemas.microsoft.com/office/drawing/2014/main" id="{4784B253-A7F5-4A69-933E-378F348D1B91}"/>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spTree>
    <p:extLst>
      <p:ext uri="{BB962C8B-B14F-4D97-AF65-F5344CB8AC3E}">
        <p14:creationId xmlns:p14="http://schemas.microsoft.com/office/powerpoint/2010/main" val="3292401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0080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0385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6349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9265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7619611" cy="3902181"/>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8112956" y="0"/>
            <a:ext cx="4079044" cy="6858000"/>
          </a:xfrm>
        </p:spPr>
        <p:txBody>
          <a:bodyPr/>
          <a:lstStyle/>
          <a:p>
            <a:endParaRPr lang="en-US"/>
          </a:p>
        </p:txBody>
      </p:sp>
      <p:sp>
        <p:nvSpPr>
          <p:cNvPr id="8" name="Title 7">
            <a:extLst>
              <a:ext uri="{FF2B5EF4-FFF2-40B4-BE49-F238E27FC236}">
                <a16:creationId xmlns:a16="http://schemas.microsoft.com/office/drawing/2014/main" id="{D881271C-3FF8-48A0-9D68-C81209C36D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950293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0989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056986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483FF-8A1C-4A5D-8C77-461D48701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8" name="Picture 7">
            <a:extLst>
              <a:ext uri="{FF2B5EF4-FFF2-40B4-BE49-F238E27FC236}">
                <a16:creationId xmlns:a16="http://schemas.microsoft.com/office/drawing/2014/main" id="{A3DAB50B-5EC8-4B34-AC71-D14D9E2A960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079"/>
            <a:ext cx="4158362" cy="1108121"/>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610"/>
          </a:xfrm>
        </p:spPr>
        <p:txBody>
          <a:bodyPr/>
          <a:lstStyle>
            <a:lvl1pPr marL="0" indent="0">
              <a:buNone/>
              <a:defRPr sz="22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6105249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94CFD0E0-1625-4117-8F11-2251437741C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7" name="Picture 6">
            <a:extLst>
              <a:ext uri="{FF2B5EF4-FFF2-40B4-BE49-F238E27FC236}">
                <a16:creationId xmlns:a16="http://schemas.microsoft.com/office/drawing/2014/main" id="{12B0A8A0-01D8-444A-B0DE-A28AE7708E1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487183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6526"/>
            <a:ext cx="4163125" cy="861803"/>
          </a:xfrm>
        </p:spPr>
        <p:txBody>
          <a:bodyPr anchor="t"/>
          <a:lstStyle>
            <a:lvl1pPr>
              <a:defRPr sz="2800"/>
            </a:lvl1pPr>
          </a:lstStyle>
          <a:p>
            <a:r>
              <a:rPr lang="en-US"/>
              <a:t>Square photo layout with smaller text</a:t>
            </a:r>
          </a:p>
        </p:txBody>
      </p:sp>
      <p:pic>
        <p:nvPicPr>
          <p:cNvPr id="6" name="Picture 5">
            <a:extLst>
              <a:ext uri="{FF2B5EF4-FFF2-40B4-BE49-F238E27FC236}">
                <a16:creationId xmlns:a16="http://schemas.microsoft.com/office/drawing/2014/main" id="{02CD22C3-9CBF-447D-924C-78F5E388080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37007" y="5166804"/>
            <a:ext cx="1401355" cy="1406545"/>
          </a:xfrm>
          <a:prstGeom prst="rect">
            <a:avLst/>
          </a:prstGeom>
        </p:spPr>
      </p:pic>
      <p:pic>
        <p:nvPicPr>
          <p:cNvPr id="7" name="Picture 6">
            <a:extLst>
              <a:ext uri="{FF2B5EF4-FFF2-40B4-BE49-F238E27FC236}">
                <a16:creationId xmlns:a16="http://schemas.microsoft.com/office/drawing/2014/main" id="{51B93FF3-2504-4A0A-96C9-427F96655F8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96597" y="290457"/>
            <a:ext cx="1406545" cy="1406545"/>
          </a:xfrm>
          <a:prstGeom prst="rect">
            <a:avLst/>
          </a:prstGeom>
        </p:spPr>
      </p:pic>
      <p:sp>
        <p:nvSpPr>
          <p:cNvPr id="8" name="Picture Placeholder" descr="This photo is a 'placeholder' only. Drag or drop your photo here, or click and tap the center to insert a photo.">
            <a:extLst>
              <a:ext uri="{FF2B5EF4-FFF2-40B4-BE49-F238E27FC236}">
                <a16:creationId xmlns:a16="http://schemas.microsoft.com/office/drawing/2014/main" id="{1A908A13-5B22-4076-BA35-F9D142DACCE0}"/>
              </a:ext>
            </a:extLst>
          </p:cNvPr>
          <p:cNvSpPr>
            <a:spLocks noGrp="1" noChangeAspect="1"/>
          </p:cNvSpPr>
          <p:nvPr>
            <p:ph type="pic" sz="quarter" idx="11" hasCustomPrompt="1"/>
          </p:nvPr>
        </p:nvSpPr>
        <p:spPr bwMode="gray">
          <a:xfrm>
            <a:off x="5914548" y="563893"/>
            <a:ext cx="5724144" cy="5724144"/>
          </a:xfrm>
          <a:blipFill>
            <a:blip r:embed="rId4"/>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641076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353"/>
            <a:ext cx="4159950" cy="1108121"/>
          </a:xfrm>
        </p:spPr>
        <p:txBody>
          <a:bodyPr anchor="ctr"/>
          <a:lstStyle/>
          <a:p>
            <a:r>
              <a:rPr lang="en-US"/>
              <a:t>Click to edit Master title style</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343FD7BD-9F1A-4633-AC61-870322FCD426}"/>
              </a:ext>
            </a:extLst>
          </p:cNvPr>
          <p:cNvSpPr>
            <a:spLocks noGrp="1" noChangeAspect="1"/>
          </p:cNvSpPr>
          <p:nvPr>
            <p:ph type="pic" sz="quarter" idx="11" hasCustomPrompt="1"/>
          </p:nvPr>
        </p:nvSpPr>
        <p:spPr bwMode="gray">
          <a:xfrm>
            <a:off x="5625529" y="292608"/>
            <a:ext cx="6272784" cy="6272784"/>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027162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097"/>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1"/>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071308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56"/>
            <a:ext cx="11018520" cy="554061"/>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6950108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556" lvl="0" indent="-228556"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0037374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804"/>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0090293"/>
      </p:ext>
    </p:extLst>
  </p:cSld>
  <p:clrMapOvr>
    <a:masterClrMapping/>
  </p:clrMapOvr>
  <p:transition>
    <p:fade/>
  </p:transition>
  <p:extLst>
    <p:ext uri="{DCECCB84-F9BA-43D5-87BE-67443E8EF086}">
      <p15:sldGuideLst xmlns:p15="http://schemas.microsoft.com/office/powerpoint/2012/main">
        <p15:guide id="3" orient="horz" pos="3576">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 Image widene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5677357" cy="3902181"/>
          </a:xfrm>
        </p:spPr>
        <p:txBody>
          <a:bodyPr wrap="square"/>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5946597" y="0"/>
            <a:ext cx="6245404" cy="6858000"/>
          </a:xfrm>
        </p:spPr>
        <p:txBody>
          <a:bodyPr/>
          <a:lstStyle/>
          <a:p>
            <a:endParaRPr lang="en-US"/>
          </a:p>
        </p:txBody>
      </p:sp>
      <p:sp>
        <p:nvSpPr>
          <p:cNvPr id="3" name="Title 2">
            <a:extLst>
              <a:ext uri="{FF2B5EF4-FFF2-40B4-BE49-F238E27FC236}">
                <a16:creationId xmlns:a16="http://schemas.microsoft.com/office/drawing/2014/main" id="{F33D6311-C092-471B-9D95-21A658315069}"/>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68B39947-31AA-4EE9-AF61-9A26A427DF95}"/>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4114837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7"/>
            <a:ext cx="2532888" cy="615609"/>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314314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4"/>
            <a:ext cx="3494088" cy="307804"/>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676978229"/>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8121"/>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9"/>
            <a:ext cx="6961188" cy="369353"/>
          </a:xfrm>
        </p:spPr>
        <p:txBody>
          <a:bodyPr/>
          <a:lstStyle>
            <a:lvl1pPr marL="0" indent="0">
              <a:spcAft>
                <a:spcPts val="1200"/>
              </a:spcAft>
              <a:buNone/>
              <a:defRPr sz="2400"/>
            </a:lvl1pPr>
            <a:lvl2pPr marL="228556"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4"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690345"/>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rgbClr val="50E6FF"/>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4843915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383"/>
            <a:ext cx="3183637" cy="554061"/>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21895784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383"/>
            <a:ext cx="3182027" cy="554061"/>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3"/>
            <a:ext cx="6667500" cy="430901"/>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0632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82496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34621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2320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2217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Title +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D55C-8491-4307-9DE2-CE748EDBD7BB}"/>
              </a:ext>
            </a:extLst>
          </p:cNvPr>
          <p:cNvSpPr>
            <a:spLocks noGrp="1"/>
          </p:cNvSpPr>
          <p:nvPr>
            <p:ph type="title"/>
          </p:nvPr>
        </p:nvSpPr>
        <p:spPr>
          <a:xfrm>
            <a:off x="6394809" y="814057"/>
            <a:ext cx="4340227" cy="472502"/>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6394809" y="2532449"/>
            <a:ext cx="5527953" cy="3772990"/>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1" y="0"/>
            <a:ext cx="5946596" cy="6858000"/>
          </a:xfrm>
        </p:spPr>
        <p:txBody>
          <a:bodyPr/>
          <a:lstStyle/>
          <a:p>
            <a:endParaRPr lang="en-US"/>
          </a:p>
        </p:txBody>
      </p:sp>
    </p:spTree>
    <p:extLst>
      <p:ext uri="{BB962C8B-B14F-4D97-AF65-F5344CB8AC3E}">
        <p14:creationId xmlns:p14="http://schemas.microsoft.com/office/powerpoint/2010/main" val="124438091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2108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1011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04207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829190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6960926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Only dar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8174129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1_Title Slide">
    <p:bg>
      <p:bgPr>
        <a:solidFill>
          <a:schemeClr val="tx2"/>
        </a:solidFill>
        <a:effectLst/>
      </p:bgPr>
    </p:bg>
    <p:spTree>
      <p:nvGrpSpPr>
        <p:cNvPr id="1" name=""/>
        <p:cNvGrpSpPr/>
        <p:nvPr/>
      </p:nvGrpSpPr>
      <p:grpSpPr>
        <a:xfrm>
          <a:off x="0" y="0"/>
          <a:ext cx="0" cy="0"/>
          <a:chOff x="0" y="0"/>
          <a:chExt cx="0" cy="0"/>
        </a:xfrm>
      </p:grpSpPr>
      <p:sp>
        <p:nvSpPr>
          <p:cNvPr id="8" name="Windows 10"/>
          <p:cNvSpPr>
            <a:spLocks noChangeAspect="1" noEditPoints="1"/>
          </p:cNvSpPr>
          <p:nvPr/>
        </p:nvSpPr>
        <p:spPr bwMode="auto">
          <a:xfrm>
            <a:off x="448585" y="937135"/>
            <a:ext cx="2878507" cy="537931"/>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p:spPr>
        <p:txBody>
          <a:bodyPr vert="horz" wrap="square" lIns="89629" tIns="44814" rIns="89629" bIns="44814" numCol="1" anchor="t" anchorCtr="0" compatLnSpc="1">
            <a:prstTxWarp prst="textNoShape">
              <a:avLst/>
            </a:prstTxWarp>
          </a:bodyPr>
          <a:lstStyle/>
          <a:p>
            <a:pPr marL="0" marR="0" lvl="0" indent="0" algn="l" defTabSz="91428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Title 1"/>
          <p:cNvSpPr>
            <a:spLocks noGrp="1"/>
          </p:cNvSpPr>
          <p:nvPr>
            <p:ph type="title" hasCustomPrompt="1"/>
          </p:nvPr>
        </p:nvSpPr>
        <p:spPr bwMode="auto">
          <a:xfrm>
            <a:off x="269302" y="2717918"/>
            <a:ext cx="10431769" cy="1793104"/>
          </a:xfrm>
          <a:noFill/>
        </p:spPr>
        <p:txBody>
          <a:bodyPr lIns="146304" tIns="91440" rIns="146304" bIns="91440" anchor="t" anchorCtr="0"/>
          <a:lstStyle>
            <a:lvl1pPr>
              <a:defRPr sz="5294" spc="-147" baseline="0">
                <a:gradFill>
                  <a:gsLst>
                    <a:gs pos="57576">
                      <a:srgbClr val="FFFFFF"/>
                    </a:gs>
                    <a:gs pos="35000">
                      <a:srgbClr val="FFFFFF"/>
                    </a:gs>
                  </a:gsLst>
                  <a:lin ang="5400000" scaled="0"/>
                </a:gradFill>
                <a:latin typeface="+mj-lt"/>
                <a:cs typeface="Segoe UI Semibold" panose="020B0702040204020203"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7682" y="4511022"/>
            <a:ext cx="10431769" cy="1578426"/>
          </a:xfrm>
        </p:spPr>
        <p:txBody>
          <a:bodyPr tIns="109728" bIns="109728">
            <a:noAutofit/>
          </a:bodyPr>
          <a:lstStyle>
            <a:lvl1pPr marL="0" indent="0">
              <a:spcBef>
                <a:spcPts val="0"/>
              </a:spcBef>
              <a:buNone/>
              <a:defRPr sz="3138" spc="-49" baseline="0">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spTree>
    <p:extLst>
      <p:ext uri="{BB962C8B-B14F-4D97-AF65-F5344CB8AC3E}">
        <p14:creationId xmlns:p14="http://schemas.microsoft.com/office/powerpoint/2010/main" val="405871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93526"/>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5"/>
            <a:ext cx="7171337" cy="1792326"/>
          </a:xfrm>
          <a:noFill/>
        </p:spPr>
        <p:txBody>
          <a:bodyPr lIns="146304" tIns="109728" rIns="146304" bIns="109728">
            <a:noAutofit/>
          </a:bodyPr>
          <a:lstStyle>
            <a:lvl1pPr marL="0" indent="0">
              <a:spcBef>
                <a:spcPts val="0"/>
              </a:spcBef>
              <a:buNone/>
              <a:defRPr sz="3138"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85" y="6121376"/>
            <a:ext cx="1254995" cy="2691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85" y="6073352"/>
            <a:ext cx="1434641" cy="314582"/>
          </a:xfrm>
          <a:prstGeom prst="rect">
            <a:avLst/>
          </a:prstGeom>
        </p:spPr>
      </p:pic>
    </p:spTree>
    <p:extLst>
      <p:ext uri="{BB962C8B-B14F-4D97-AF65-F5344CB8AC3E}">
        <p14:creationId xmlns:p14="http://schemas.microsoft.com/office/powerpoint/2010/main" val="30124726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lvl1pPr>
              <a:defRPr lang="en-US" sz="4314" dirty="0"/>
            </a:lvl1pPr>
          </a:lstStyle>
          <a:p>
            <a:pPr lvl="0"/>
            <a:r>
              <a:rPr lang="en-US"/>
              <a:t>Click to edit Master title style</a:t>
            </a:r>
          </a:p>
        </p:txBody>
      </p:sp>
    </p:spTree>
    <p:extLst>
      <p:ext uri="{BB962C8B-B14F-4D97-AF65-F5344CB8AC3E}">
        <p14:creationId xmlns:p14="http://schemas.microsoft.com/office/powerpoint/2010/main" val="1510624934"/>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1502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narrowed + Title +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4303151" y="2532448"/>
            <a:ext cx="7619611" cy="3772991"/>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1" y="0"/>
            <a:ext cx="4079044" cy="6858000"/>
          </a:xfrm>
        </p:spPr>
        <p:txBody>
          <a:bodyPr/>
          <a:lstStyle/>
          <a:p>
            <a:endParaRPr lang="en-US"/>
          </a:p>
        </p:txBody>
      </p:sp>
      <p:sp>
        <p:nvSpPr>
          <p:cNvPr id="2" name="Title 1">
            <a:extLst>
              <a:ext uri="{FF2B5EF4-FFF2-40B4-BE49-F238E27FC236}">
                <a16:creationId xmlns:a16="http://schemas.microsoft.com/office/drawing/2014/main" id="{44ADC741-D24F-4CB7-B698-88E7285052B3}"/>
              </a:ext>
            </a:extLst>
          </p:cNvPr>
          <p:cNvSpPr>
            <a:spLocks noGrp="1"/>
          </p:cNvSpPr>
          <p:nvPr>
            <p:ph type="title"/>
          </p:nvPr>
        </p:nvSpPr>
        <p:spPr>
          <a:xfrm>
            <a:off x="4303151" y="814057"/>
            <a:ext cx="4340227" cy="472502"/>
          </a:xfrm>
        </p:spPr>
        <p:txBody>
          <a:bodyPr/>
          <a:lstStyle/>
          <a:p>
            <a:r>
              <a:rPr lang="en-US" dirty="0"/>
              <a:t>Click to edit Master title style</a:t>
            </a:r>
          </a:p>
        </p:txBody>
      </p:sp>
    </p:spTree>
    <p:extLst>
      <p:ext uri="{BB962C8B-B14F-4D97-AF65-F5344CB8AC3E}">
        <p14:creationId xmlns:p14="http://schemas.microsoft.com/office/powerpoint/2010/main" val="417912866"/>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4019"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2016 Microsoft Corporation. All rights reserved. </a:t>
            </a:r>
          </a:p>
        </p:txBody>
      </p:sp>
      <p:sp>
        <p:nvSpPr>
          <p:cNvPr id="5" name="Windows 10"/>
          <p:cNvSpPr>
            <a:spLocks noChangeAspect="1" noEditPoints="1"/>
          </p:cNvSpPr>
          <p:nvPr/>
        </p:nvSpPr>
        <p:spPr bwMode="auto">
          <a:xfrm>
            <a:off x="3729712" y="3014713"/>
            <a:ext cx="4433769" cy="828576"/>
          </a:xfrm>
          <a:custGeom>
            <a:avLst/>
            <a:gdLst>
              <a:gd name="T0" fmla="*/ 295 w 3590"/>
              <a:gd name="T1" fmla="*/ 329 h 668"/>
              <a:gd name="T2" fmla="*/ 0 w 3590"/>
              <a:gd name="T3" fmla="*/ 94 h 668"/>
              <a:gd name="T4" fmla="*/ 295 w 3590"/>
              <a:gd name="T5" fmla="*/ 616 h 668"/>
              <a:gd name="T6" fmla="*/ 284 w 3590"/>
              <a:gd name="T7" fmla="*/ 340 h 668"/>
              <a:gd name="T8" fmla="*/ 284 w 3590"/>
              <a:gd name="T9" fmla="*/ 340 h 668"/>
              <a:gd name="T10" fmla="*/ 3196 w 3590"/>
              <a:gd name="T11" fmla="*/ 160 h 668"/>
              <a:gd name="T12" fmla="*/ 3158 w 3590"/>
              <a:gd name="T13" fmla="*/ 224 h 668"/>
              <a:gd name="T14" fmla="*/ 3223 w 3590"/>
              <a:gd name="T15" fmla="*/ 531 h 668"/>
              <a:gd name="T16" fmla="*/ 3407 w 3590"/>
              <a:gd name="T17" fmla="*/ 139 h 668"/>
              <a:gd name="T18" fmla="*/ 3339 w 3590"/>
              <a:gd name="T19" fmla="*/ 424 h 668"/>
              <a:gd name="T20" fmla="*/ 3513 w 3590"/>
              <a:gd name="T21" fmla="*/ 524 h 668"/>
              <a:gd name="T22" fmla="*/ 3465 w 3590"/>
              <a:gd name="T23" fmla="*/ 125 h 668"/>
              <a:gd name="T24" fmla="*/ 3544 w 3590"/>
              <a:gd name="T25" fmla="*/ 334 h 668"/>
              <a:gd name="T26" fmla="*/ 1215 w 3590"/>
              <a:gd name="T27" fmla="*/ 532 h 668"/>
              <a:gd name="T28" fmla="*/ 1118 w 3590"/>
              <a:gd name="T29" fmla="*/ 240 h 668"/>
              <a:gd name="T30" fmla="*/ 916 w 3590"/>
              <a:gd name="T31" fmla="*/ 133 h 668"/>
              <a:gd name="T32" fmla="*/ 1017 w 3590"/>
              <a:gd name="T33" fmla="*/ 439 h 668"/>
              <a:gd name="T34" fmla="*/ 1242 w 3590"/>
              <a:gd name="T35" fmla="*/ 478 h 668"/>
              <a:gd name="T36" fmla="*/ 1382 w 3590"/>
              <a:gd name="T37" fmla="*/ 133 h 668"/>
              <a:gd name="T38" fmla="*/ 1424 w 3590"/>
              <a:gd name="T39" fmla="*/ 175 h 668"/>
              <a:gd name="T40" fmla="*/ 1467 w 3590"/>
              <a:gd name="T41" fmla="*/ 132 h 668"/>
              <a:gd name="T42" fmla="*/ 1422 w 3590"/>
              <a:gd name="T43" fmla="*/ 247 h 668"/>
              <a:gd name="T44" fmla="*/ 1726 w 3590"/>
              <a:gd name="T45" fmla="*/ 532 h 668"/>
              <a:gd name="T46" fmla="*/ 1581 w 3590"/>
              <a:gd name="T47" fmla="*/ 369 h 668"/>
              <a:gd name="T48" fmla="*/ 1581 w 3590"/>
              <a:gd name="T49" fmla="*/ 247 h 668"/>
              <a:gd name="T50" fmla="*/ 1747 w 3590"/>
              <a:gd name="T51" fmla="*/ 271 h 668"/>
              <a:gd name="T52" fmla="*/ 2041 w 3590"/>
              <a:gd name="T53" fmla="*/ 532 h 668"/>
              <a:gd name="T54" fmla="*/ 1856 w 3590"/>
              <a:gd name="T55" fmla="*/ 500 h 668"/>
              <a:gd name="T56" fmla="*/ 2040 w 3590"/>
              <a:gd name="T57" fmla="*/ 286 h 668"/>
              <a:gd name="T58" fmla="*/ 2087 w 3590"/>
              <a:gd name="T59" fmla="*/ 532 h 668"/>
              <a:gd name="T60" fmla="*/ 1960 w 3590"/>
              <a:gd name="T61" fmla="*/ 279 h 668"/>
              <a:gd name="T62" fmla="*/ 1955 w 3590"/>
              <a:gd name="T63" fmla="*/ 500 h 668"/>
              <a:gd name="T64" fmla="*/ 2387 w 3590"/>
              <a:gd name="T65" fmla="*/ 497 h 668"/>
              <a:gd name="T66" fmla="*/ 2184 w 3590"/>
              <a:gd name="T67" fmla="*/ 281 h 668"/>
              <a:gd name="T68" fmla="*/ 2379 w 3590"/>
              <a:gd name="T69" fmla="*/ 390 h 668"/>
              <a:gd name="T70" fmla="*/ 2192 w 3590"/>
              <a:gd name="T71" fmla="*/ 391 h 668"/>
              <a:gd name="T72" fmla="*/ 2379 w 3590"/>
              <a:gd name="T73" fmla="*/ 390 h 668"/>
              <a:gd name="T74" fmla="*/ 2651 w 3590"/>
              <a:gd name="T75" fmla="*/ 328 h 668"/>
              <a:gd name="T76" fmla="*/ 2576 w 3590"/>
              <a:gd name="T77" fmla="*/ 532 h 668"/>
              <a:gd name="T78" fmla="*/ 2551 w 3590"/>
              <a:gd name="T79" fmla="*/ 461 h 668"/>
              <a:gd name="T80" fmla="*/ 2628 w 3590"/>
              <a:gd name="T81" fmla="*/ 247 h 668"/>
              <a:gd name="T82" fmla="*/ 2735 w 3590"/>
              <a:gd name="T83" fmla="*/ 487 h 668"/>
              <a:gd name="T84" fmla="*/ 3039 w 3590"/>
              <a:gd name="T85" fmla="*/ 456 h 668"/>
              <a:gd name="T86" fmla="*/ 2864 w 3590"/>
              <a:gd name="T87" fmla="*/ 473 h 668"/>
              <a:gd name="T88" fmla="*/ 2934 w 3590"/>
              <a:gd name="T89" fmla="*/ 406 h 668"/>
              <a:gd name="T90" fmla="*/ 2965 w 3590"/>
              <a:gd name="T91" fmla="*/ 240 h 668"/>
              <a:gd name="T92" fmla="*/ 2925 w 3590"/>
              <a:gd name="T93" fmla="*/ 290 h 668"/>
              <a:gd name="T94" fmla="*/ 3022 w 3590"/>
              <a:gd name="T95" fmla="*/ 40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90" h="668">
                <a:moveTo>
                  <a:pt x="295" y="52"/>
                </a:moveTo>
                <a:cubicBezTo>
                  <a:pt x="667" y="0"/>
                  <a:pt x="667" y="0"/>
                  <a:pt x="667" y="0"/>
                </a:cubicBezTo>
                <a:cubicBezTo>
                  <a:pt x="667" y="329"/>
                  <a:pt x="667" y="329"/>
                  <a:pt x="667" y="329"/>
                </a:cubicBezTo>
                <a:cubicBezTo>
                  <a:pt x="295" y="329"/>
                  <a:pt x="295" y="329"/>
                  <a:pt x="295" y="329"/>
                </a:cubicBezTo>
                <a:lnTo>
                  <a:pt x="295" y="52"/>
                </a:lnTo>
                <a:close/>
                <a:moveTo>
                  <a:pt x="284" y="329"/>
                </a:moveTo>
                <a:cubicBezTo>
                  <a:pt x="284" y="54"/>
                  <a:pt x="284" y="54"/>
                  <a:pt x="284" y="54"/>
                </a:cubicBezTo>
                <a:cubicBezTo>
                  <a:pt x="0" y="94"/>
                  <a:pt x="0" y="94"/>
                  <a:pt x="0" y="94"/>
                </a:cubicBezTo>
                <a:cubicBezTo>
                  <a:pt x="0" y="329"/>
                  <a:pt x="0" y="329"/>
                  <a:pt x="0" y="329"/>
                </a:cubicBezTo>
                <a:lnTo>
                  <a:pt x="284" y="329"/>
                </a:lnTo>
                <a:close/>
                <a:moveTo>
                  <a:pt x="295" y="340"/>
                </a:moveTo>
                <a:cubicBezTo>
                  <a:pt x="295" y="616"/>
                  <a:pt x="295" y="616"/>
                  <a:pt x="295" y="616"/>
                </a:cubicBezTo>
                <a:cubicBezTo>
                  <a:pt x="667" y="668"/>
                  <a:pt x="667" y="668"/>
                  <a:pt x="667" y="668"/>
                </a:cubicBezTo>
                <a:cubicBezTo>
                  <a:pt x="667" y="340"/>
                  <a:pt x="667" y="340"/>
                  <a:pt x="667" y="340"/>
                </a:cubicBezTo>
                <a:lnTo>
                  <a:pt x="295" y="340"/>
                </a:lnTo>
                <a:close/>
                <a:moveTo>
                  <a:pt x="284" y="340"/>
                </a:moveTo>
                <a:cubicBezTo>
                  <a:pt x="0" y="340"/>
                  <a:pt x="0" y="340"/>
                  <a:pt x="0" y="340"/>
                </a:cubicBezTo>
                <a:cubicBezTo>
                  <a:pt x="0" y="575"/>
                  <a:pt x="0" y="575"/>
                  <a:pt x="0" y="575"/>
                </a:cubicBezTo>
                <a:cubicBezTo>
                  <a:pt x="284" y="615"/>
                  <a:pt x="284" y="615"/>
                  <a:pt x="284" y="615"/>
                </a:cubicBezTo>
                <a:lnTo>
                  <a:pt x="284" y="340"/>
                </a:lnTo>
                <a:close/>
                <a:moveTo>
                  <a:pt x="3269" y="123"/>
                </a:moveTo>
                <a:cubicBezTo>
                  <a:pt x="3252" y="123"/>
                  <a:pt x="3252" y="123"/>
                  <a:pt x="3252" y="123"/>
                </a:cubicBezTo>
                <a:cubicBezTo>
                  <a:pt x="3245" y="129"/>
                  <a:pt x="3236" y="136"/>
                  <a:pt x="3227" y="142"/>
                </a:cubicBezTo>
                <a:cubicBezTo>
                  <a:pt x="3217" y="148"/>
                  <a:pt x="3207" y="154"/>
                  <a:pt x="3196" y="160"/>
                </a:cubicBezTo>
                <a:cubicBezTo>
                  <a:pt x="3185" y="166"/>
                  <a:pt x="3174" y="171"/>
                  <a:pt x="3163" y="176"/>
                </a:cubicBezTo>
                <a:cubicBezTo>
                  <a:pt x="3152" y="181"/>
                  <a:pt x="3141" y="185"/>
                  <a:pt x="3131" y="187"/>
                </a:cubicBezTo>
                <a:cubicBezTo>
                  <a:pt x="3131" y="234"/>
                  <a:pt x="3131" y="234"/>
                  <a:pt x="3131" y="234"/>
                </a:cubicBezTo>
                <a:cubicBezTo>
                  <a:pt x="3140" y="231"/>
                  <a:pt x="3149" y="228"/>
                  <a:pt x="3158" y="224"/>
                </a:cubicBezTo>
                <a:cubicBezTo>
                  <a:pt x="3168" y="221"/>
                  <a:pt x="3177" y="216"/>
                  <a:pt x="3185" y="212"/>
                </a:cubicBezTo>
                <a:cubicBezTo>
                  <a:pt x="3194" y="207"/>
                  <a:pt x="3201" y="203"/>
                  <a:pt x="3208" y="198"/>
                </a:cubicBezTo>
                <a:cubicBezTo>
                  <a:pt x="3215" y="194"/>
                  <a:pt x="3220" y="190"/>
                  <a:pt x="3223" y="186"/>
                </a:cubicBezTo>
                <a:cubicBezTo>
                  <a:pt x="3223" y="531"/>
                  <a:pt x="3223" y="531"/>
                  <a:pt x="3223" y="531"/>
                </a:cubicBezTo>
                <a:cubicBezTo>
                  <a:pt x="3269" y="531"/>
                  <a:pt x="3269" y="531"/>
                  <a:pt x="3269" y="531"/>
                </a:cubicBezTo>
                <a:lnTo>
                  <a:pt x="3269" y="123"/>
                </a:lnTo>
                <a:close/>
                <a:moveTo>
                  <a:pt x="3465" y="125"/>
                </a:moveTo>
                <a:cubicBezTo>
                  <a:pt x="3443" y="125"/>
                  <a:pt x="3424" y="130"/>
                  <a:pt x="3407" y="139"/>
                </a:cubicBezTo>
                <a:cubicBezTo>
                  <a:pt x="3390" y="148"/>
                  <a:pt x="3376" y="162"/>
                  <a:pt x="3365" y="180"/>
                </a:cubicBezTo>
                <a:cubicBezTo>
                  <a:pt x="3354" y="198"/>
                  <a:pt x="3345" y="221"/>
                  <a:pt x="3339" y="247"/>
                </a:cubicBezTo>
                <a:cubicBezTo>
                  <a:pt x="3333" y="274"/>
                  <a:pt x="3331" y="305"/>
                  <a:pt x="3331" y="340"/>
                </a:cubicBezTo>
                <a:cubicBezTo>
                  <a:pt x="3331" y="371"/>
                  <a:pt x="3333" y="399"/>
                  <a:pt x="3339" y="424"/>
                </a:cubicBezTo>
                <a:cubicBezTo>
                  <a:pt x="3344" y="448"/>
                  <a:pt x="3353" y="469"/>
                  <a:pt x="3363" y="486"/>
                </a:cubicBezTo>
                <a:cubicBezTo>
                  <a:pt x="3374" y="503"/>
                  <a:pt x="3387" y="516"/>
                  <a:pt x="3403" y="525"/>
                </a:cubicBezTo>
                <a:cubicBezTo>
                  <a:pt x="3419" y="533"/>
                  <a:pt x="3436" y="538"/>
                  <a:pt x="3456" y="538"/>
                </a:cubicBezTo>
                <a:cubicBezTo>
                  <a:pt x="3478" y="538"/>
                  <a:pt x="3496" y="533"/>
                  <a:pt x="3513" y="524"/>
                </a:cubicBezTo>
                <a:cubicBezTo>
                  <a:pt x="3530" y="515"/>
                  <a:pt x="3544" y="501"/>
                  <a:pt x="3555" y="484"/>
                </a:cubicBezTo>
                <a:cubicBezTo>
                  <a:pt x="3566" y="466"/>
                  <a:pt x="3575" y="444"/>
                  <a:pt x="3581" y="418"/>
                </a:cubicBezTo>
                <a:cubicBezTo>
                  <a:pt x="3587" y="393"/>
                  <a:pt x="3590" y="363"/>
                  <a:pt x="3590" y="330"/>
                </a:cubicBezTo>
                <a:cubicBezTo>
                  <a:pt x="3590" y="194"/>
                  <a:pt x="3548" y="125"/>
                  <a:pt x="3465" y="125"/>
                </a:cubicBezTo>
                <a:close/>
                <a:moveTo>
                  <a:pt x="3461" y="499"/>
                </a:moveTo>
                <a:cubicBezTo>
                  <a:pt x="3405" y="499"/>
                  <a:pt x="3377" y="445"/>
                  <a:pt x="3377" y="337"/>
                </a:cubicBezTo>
                <a:cubicBezTo>
                  <a:pt x="3377" y="222"/>
                  <a:pt x="3406" y="164"/>
                  <a:pt x="3463" y="164"/>
                </a:cubicBezTo>
                <a:cubicBezTo>
                  <a:pt x="3517" y="164"/>
                  <a:pt x="3544" y="221"/>
                  <a:pt x="3544" y="334"/>
                </a:cubicBezTo>
                <a:cubicBezTo>
                  <a:pt x="3544" y="444"/>
                  <a:pt x="3516" y="499"/>
                  <a:pt x="3461" y="499"/>
                </a:cubicBezTo>
                <a:close/>
                <a:moveTo>
                  <a:pt x="1382" y="133"/>
                </a:moveTo>
                <a:cubicBezTo>
                  <a:pt x="1270" y="532"/>
                  <a:pt x="1270" y="532"/>
                  <a:pt x="1270" y="532"/>
                </a:cubicBezTo>
                <a:cubicBezTo>
                  <a:pt x="1215" y="532"/>
                  <a:pt x="1215" y="532"/>
                  <a:pt x="1215" y="532"/>
                </a:cubicBezTo>
                <a:cubicBezTo>
                  <a:pt x="1133" y="240"/>
                  <a:pt x="1133" y="240"/>
                  <a:pt x="1133" y="240"/>
                </a:cubicBezTo>
                <a:cubicBezTo>
                  <a:pt x="1130" y="229"/>
                  <a:pt x="1128" y="216"/>
                  <a:pt x="1127" y="200"/>
                </a:cubicBezTo>
                <a:cubicBezTo>
                  <a:pt x="1126" y="200"/>
                  <a:pt x="1126" y="200"/>
                  <a:pt x="1126" y="200"/>
                </a:cubicBezTo>
                <a:cubicBezTo>
                  <a:pt x="1124" y="214"/>
                  <a:pt x="1122" y="227"/>
                  <a:pt x="1118" y="240"/>
                </a:cubicBezTo>
                <a:cubicBezTo>
                  <a:pt x="1036" y="532"/>
                  <a:pt x="1036" y="532"/>
                  <a:pt x="1036" y="532"/>
                </a:cubicBezTo>
                <a:cubicBezTo>
                  <a:pt x="981" y="532"/>
                  <a:pt x="981" y="532"/>
                  <a:pt x="981" y="532"/>
                </a:cubicBezTo>
                <a:cubicBezTo>
                  <a:pt x="865" y="133"/>
                  <a:pt x="865" y="133"/>
                  <a:pt x="865" y="133"/>
                </a:cubicBezTo>
                <a:cubicBezTo>
                  <a:pt x="916" y="133"/>
                  <a:pt x="916" y="133"/>
                  <a:pt x="916" y="133"/>
                </a:cubicBezTo>
                <a:cubicBezTo>
                  <a:pt x="1001" y="439"/>
                  <a:pt x="1001" y="439"/>
                  <a:pt x="1001" y="439"/>
                </a:cubicBezTo>
                <a:cubicBezTo>
                  <a:pt x="1004" y="452"/>
                  <a:pt x="1007" y="466"/>
                  <a:pt x="1008" y="479"/>
                </a:cubicBezTo>
                <a:cubicBezTo>
                  <a:pt x="1009" y="479"/>
                  <a:pt x="1009" y="479"/>
                  <a:pt x="1009" y="479"/>
                </a:cubicBezTo>
                <a:cubicBezTo>
                  <a:pt x="1010" y="468"/>
                  <a:pt x="1013" y="454"/>
                  <a:pt x="1017" y="439"/>
                </a:cubicBezTo>
                <a:cubicBezTo>
                  <a:pt x="1106" y="133"/>
                  <a:pt x="1106" y="133"/>
                  <a:pt x="1106" y="133"/>
                </a:cubicBezTo>
                <a:cubicBezTo>
                  <a:pt x="1151" y="133"/>
                  <a:pt x="1151" y="133"/>
                  <a:pt x="1151" y="133"/>
                </a:cubicBezTo>
                <a:cubicBezTo>
                  <a:pt x="1235" y="441"/>
                  <a:pt x="1235" y="441"/>
                  <a:pt x="1235" y="441"/>
                </a:cubicBezTo>
                <a:cubicBezTo>
                  <a:pt x="1238" y="453"/>
                  <a:pt x="1240" y="465"/>
                  <a:pt x="1242" y="478"/>
                </a:cubicBezTo>
                <a:cubicBezTo>
                  <a:pt x="1243" y="478"/>
                  <a:pt x="1243" y="478"/>
                  <a:pt x="1243" y="478"/>
                </a:cubicBezTo>
                <a:cubicBezTo>
                  <a:pt x="1244" y="469"/>
                  <a:pt x="1246" y="456"/>
                  <a:pt x="1250" y="440"/>
                </a:cubicBezTo>
                <a:cubicBezTo>
                  <a:pt x="1332" y="133"/>
                  <a:pt x="1332" y="133"/>
                  <a:pt x="1332" y="133"/>
                </a:cubicBezTo>
                <a:lnTo>
                  <a:pt x="1382" y="133"/>
                </a:lnTo>
                <a:close/>
                <a:moveTo>
                  <a:pt x="1475" y="153"/>
                </a:moveTo>
                <a:cubicBezTo>
                  <a:pt x="1475" y="162"/>
                  <a:pt x="1472" y="169"/>
                  <a:pt x="1466" y="174"/>
                </a:cubicBezTo>
                <a:cubicBezTo>
                  <a:pt x="1461" y="180"/>
                  <a:pt x="1453" y="183"/>
                  <a:pt x="1445" y="183"/>
                </a:cubicBezTo>
                <a:cubicBezTo>
                  <a:pt x="1437" y="183"/>
                  <a:pt x="1430" y="180"/>
                  <a:pt x="1424" y="175"/>
                </a:cubicBezTo>
                <a:cubicBezTo>
                  <a:pt x="1418" y="169"/>
                  <a:pt x="1416" y="162"/>
                  <a:pt x="1416" y="153"/>
                </a:cubicBezTo>
                <a:cubicBezTo>
                  <a:pt x="1416" y="145"/>
                  <a:pt x="1418" y="138"/>
                  <a:pt x="1424" y="132"/>
                </a:cubicBezTo>
                <a:cubicBezTo>
                  <a:pt x="1430" y="127"/>
                  <a:pt x="1437" y="124"/>
                  <a:pt x="1445" y="124"/>
                </a:cubicBezTo>
                <a:cubicBezTo>
                  <a:pt x="1454" y="124"/>
                  <a:pt x="1461" y="127"/>
                  <a:pt x="1467" y="132"/>
                </a:cubicBezTo>
                <a:cubicBezTo>
                  <a:pt x="1472" y="138"/>
                  <a:pt x="1475" y="145"/>
                  <a:pt x="1475" y="153"/>
                </a:cubicBezTo>
                <a:close/>
                <a:moveTo>
                  <a:pt x="1468" y="532"/>
                </a:moveTo>
                <a:cubicBezTo>
                  <a:pt x="1422" y="532"/>
                  <a:pt x="1422" y="532"/>
                  <a:pt x="1422" y="532"/>
                </a:cubicBezTo>
                <a:cubicBezTo>
                  <a:pt x="1422" y="247"/>
                  <a:pt x="1422" y="247"/>
                  <a:pt x="1422" y="247"/>
                </a:cubicBezTo>
                <a:cubicBezTo>
                  <a:pt x="1468" y="247"/>
                  <a:pt x="1468" y="247"/>
                  <a:pt x="1468" y="247"/>
                </a:cubicBezTo>
                <a:lnTo>
                  <a:pt x="1468" y="532"/>
                </a:lnTo>
                <a:close/>
                <a:moveTo>
                  <a:pt x="1772" y="532"/>
                </a:moveTo>
                <a:cubicBezTo>
                  <a:pt x="1726" y="532"/>
                  <a:pt x="1726" y="532"/>
                  <a:pt x="1726" y="532"/>
                </a:cubicBezTo>
                <a:cubicBezTo>
                  <a:pt x="1726" y="369"/>
                  <a:pt x="1726" y="369"/>
                  <a:pt x="1726" y="369"/>
                </a:cubicBezTo>
                <a:cubicBezTo>
                  <a:pt x="1726" y="309"/>
                  <a:pt x="1704" y="279"/>
                  <a:pt x="1660" y="279"/>
                </a:cubicBezTo>
                <a:cubicBezTo>
                  <a:pt x="1638" y="279"/>
                  <a:pt x="1619" y="288"/>
                  <a:pt x="1604" y="305"/>
                </a:cubicBezTo>
                <a:cubicBezTo>
                  <a:pt x="1589" y="322"/>
                  <a:pt x="1581" y="343"/>
                  <a:pt x="1581" y="369"/>
                </a:cubicBezTo>
                <a:cubicBezTo>
                  <a:pt x="1581" y="532"/>
                  <a:pt x="1581" y="532"/>
                  <a:pt x="1581" y="532"/>
                </a:cubicBezTo>
                <a:cubicBezTo>
                  <a:pt x="1536" y="532"/>
                  <a:pt x="1536" y="532"/>
                  <a:pt x="1536" y="532"/>
                </a:cubicBezTo>
                <a:cubicBezTo>
                  <a:pt x="1536" y="247"/>
                  <a:pt x="1536" y="247"/>
                  <a:pt x="1536" y="247"/>
                </a:cubicBezTo>
                <a:cubicBezTo>
                  <a:pt x="1581" y="247"/>
                  <a:pt x="1581" y="247"/>
                  <a:pt x="1581" y="247"/>
                </a:cubicBezTo>
                <a:cubicBezTo>
                  <a:pt x="1581" y="294"/>
                  <a:pt x="1581" y="294"/>
                  <a:pt x="1581" y="294"/>
                </a:cubicBezTo>
                <a:cubicBezTo>
                  <a:pt x="1583" y="294"/>
                  <a:pt x="1583" y="294"/>
                  <a:pt x="1583" y="294"/>
                </a:cubicBezTo>
                <a:cubicBezTo>
                  <a:pt x="1604" y="258"/>
                  <a:pt x="1635" y="240"/>
                  <a:pt x="1676" y="240"/>
                </a:cubicBezTo>
                <a:cubicBezTo>
                  <a:pt x="1707" y="240"/>
                  <a:pt x="1731" y="250"/>
                  <a:pt x="1747" y="271"/>
                </a:cubicBezTo>
                <a:cubicBezTo>
                  <a:pt x="1764" y="291"/>
                  <a:pt x="1772" y="320"/>
                  <a:pt x="1772" y="358"/>
                </a:cubicBezTo>
                <a:lnTo>
                  <a:pt x="1772" y="532"/>
                </a:lnTo>
                <a:close/>
                <a:moveTo>
                  <a:pt x="2087" y="532"/>
                </a:moveTo>
                <a:cubicBezTo>
                  <a:pt x="2041" y="532"/>
                  <a:pt x="2041" y="532"/>
                  <a:pt x="2041" y="532"/>
                </a:cubicBezTo>
                <a:cubicBezTo>
                  <a:pt x="2041" y="483"/>
                  <a:pt x="2041" y="483"/>
                  <a:pt x="2041" y="483"/>
                </a:cubicBezTo>
                <a:cubicBezTo>
                  <a:pt x="2040" y="483"/>
                  <a:pt x="2040" y="483"/>
                  <a:pt x="2040" y="483"/>
                </a:cubicBezTo>
                <a:cubicBezTo>
                  <a:pt x="2019" y="520"/>
                  <a:pt x="1986" y="539"/>
                  <a:pt x="1942" y="539"/>
                </a:cubicBezTo>
                <a:cubicBezTo>
                  <a:pt x="1906" y="539"/>
                  <a:pt x="1878" y="526"/>
                  <a:pt x="1856" y="500"/>
                </a:cubicBezTo>
                <a:cubicBezTo>
                  <a:pt x="1835" y="474"/>
                  <a:pt x="1824" y="440"/>
                  <a:pt x="1824" y="396"/>
                </a:cubicBezTo>
                <a:cubicBezTo>
                  <a:pt x="1824" y="349"/>
                  <a:pt x="1836" y="312"/>
                  <a:pt x="1860" y="283"/>
                </a:cubicBezTo>
                <a:cubicBezTo>
                  <a:pt x="1883" y="255"/>
                  <a:pt x="1915" y="240"/>
                  <a:pt x="1955" y="240"/>
                </a:cubicBezTo>
                <a:cubicBezTo>
                  <a:pt x="1993" y="240"/>
                  <a:pt x="2022" y="256"/>
                  <a:pt x="2040" y="286"/>
                </a:cubicBezTo>
                <a:cubicBezTo>
                  <a:pt x="2041" y="286"/>
                  <a:pt x="2041" y="286"/>
                  <a:pt x="2041" y="286"/>
                </a:cubicBezTo>
                <a:cubicBezTo>
                  <a:pt x="2041" y="110"/>
                  <a:pt x="2041" y="110"/>
                  <a:pt x="2041" y="110"/>
                </a:cubicBezTo>
                <a:cubicBezTo>
                  <a:pt x="2087" y="110"/>
                  <a:pt x="2087" y="110"/>
                  <a:pt x="2087" y="110"/>
                </a:cubicBezTo>
                <a:lnTo>
                  <a:pt x="2087" y="532"/>
                </a:lnTo>
                <a:close/>
                <a:moveTo>
                  <a:pt x="2041" y="403"/>
                </a:moveTo>
                <a:cubicBezTo>
                  <a:pt x="2041" y="361"/>
                  <a:pt x="2041" y="361"/>
                  <a:pt x="2041" y="361"/>
                </a:cubicBezTo>
                <a:cubicBezTo>
                  <a:pt x="2041" y="338"/>
                  <a:pt x="2033" y="318"/>
                  <a:pt x="2018" y="303"/>
                </a:cubicBezTo>
                <a:cubicBezTo>
                  <a:pt x="2002" y="287"/>
                  <a:pt x="1983" y="279"/>
                  <a:pt x="1960" y="279"/>
                </a:cubicBezTo>
                <a:cubicBezTo>
                  <a:pt x="1933" y="279"/>
                  <a:pt x="1911" y="289"/>
                  <a:pt x="1895" y="310"/>
                </a:cubicBezTo>
                <a:cubicBezTo>
                  <a:pt x="1879" y="330"/>
                  <a:pt x="1871" y="358"/>
                  <a:pt x="1871" y="394"/>
                </a:cubicBezTo>
                <a:cubicBezTo>
                  <a:pt x="1871" y="427"/>
                  <a:pt x="1879" y="452"/>
                  <a:pt x="1894" y="471"/>
                </a:cubicBezTo>
                <a:cubicBezTo>
                  <a:pt x="1909" y="490"/>
                  <a:pt x="1929" y="500"/>
                  <a:pt x="1955" y="500"/>
                </a:cubicBezTo>
                <a:cubicBezTo>
                  <a:pt x="1980" y="500"/>
                  <a:pt x="2001" y="491"/>
                  <a:pt x="2017" y="473"/>
                </a:cubicBezTo>
                <a:cubicBezTo>
                  <a:pt x="2033" y="454"/>
                  <a:pt x="2041" y="431"/>
                  <a:pt x="2041" y="403"/>
                </a:cubicBezTo>
                <a:close/>
                <a:moveTo>
                  <a:pt x="2425" y="388"/>
                </a:moveTo>
                <a:cubicBezTo>
                  <a:pt x="2425" y="434"/>
                  <a:pt x="2412" y="470"/>
                  <a:pt x="2387" y="497"/>
                </a:cubicBezTo>
                <a:cubicBezTo>
                  <a:pt x="2361" y="525"/>
                  <a:pt x="2327" y="539"/>
                  <a:pt x="2284" y="539"/>
                </a:cubicBezTo>
                <a:cubicBezTo>
                  <a:pt x="2242" y="539"/>
                  <a:pt x="2208" y="525"/>
                  <a:pt x="2183" y="499"/>
                </a:cubicBezTo>
                <a:cubicBezTo>
                  <a:pt x="2158" y="472"/>
                  <a:pt x="2145" y="437"/>
                  <a:pt x="2145" y="393"/>
                </a:cubicBezTo>
                <a:cubicBezTo>
                  <a:pt x="2145" y="346"/>
                  <a:pt x="2158" y="309"/>
                  <a:pt x="2184" y="281"/>
                </a:cubicBezTo>
                <a:cubicBezTo>
                  <a:pt x="2210" y="254"/>
                  <a:pt x="2245" y="240"/>
                  <a:pt x="2290" y="240"/>
                </a:cubicBezTo>
                <a:cubicBezTo>
                  <a:pt x="2332" y="240"/>
                  <a:pt x="2366" y="253"/>
                  <a:pt x="2389" y="280"/>
                </a:cubicBezTo>
                <a:cubicBezTo>
                  <a:pt x="2413" y="306"/>
                  <a:pt x="2425" y="342"/>
                  <a:pt x="2425" y="388"/>
                </a:cubicBezTo>
                <a:close/>
                <a:moveTo>
                  <a:pt x="2379" y="390"/>
                </a:moveTo>
                <a:cubicBezTo>
                  <a:pt x="2379" y="354"/>
                  <a:pt x="2371" y="327"/>
                  <a:pt x="2355" y="308"/>
                </a:cubicBezTo>
                <a:cubicBezTo>
                  <a:pt x="2339" y="289"/>
                  <a:pt x="2316" y="279"/>
                  <a:pt x="2287" y="279"/>
                </a:cubicBezTo>
                <a:cubicBezTo>
                  <a:pt x="2258" y="279"/>
                  <a:pt x="2234" y="289"/>
                  <a:pt x="2217" y="308"/>
                </a:cubicBezTo>
                <a:cubicBezTo>
                  <a:pt x="2200" y="328"/>
                  <a:pt x="2192" y="356"/>
                  <a:pt x="2192" y="391"/>
                </a:cubicBezTo>
                <a:cubicBezTo>
                  <a:pt x="2192" y="425"/>
                  <a:pt x="2200" y="452"/>
                  <a:pt x="2218" y="471"/>
                </a:cubicBezTo>
                <a:cubicBezTo>
                  <a:pt x="2235" y="490"/>
                  <a:pt x="2258" y="500"/>
                  <a:pt x="2287" y="500"/>
                </a:cubicBezTo>
                <a:cubicBezTo>
                  <a:pt x="2317" y="500"/>
                  <a:pt x="2339" y="490"/>
                  <a:pt x="2355" y="471"/>
                </a:cubicBezTo>
                <a:cubicBezTo>
                  <a:pt x="2371" y="453"/>
                  <a:pt x="2379" y="425"/>
                  <a:pt x="2379" y="390"/>
                </a:cubicBezTo>
                <a:close/>
                <a:moveTo>
                  <a:pt x="2842" y="247"/>
                </a:moveTo>
                <a:cubicBezTo>
                  <a:pt x="2757" y="532"/>
                  <a:pt x="2757" y="532"/>
                  <a:pt x="2757" y="532"/>
                </a:cubicBezTo>
                <a:cubicBezTo>
                  <a:pt x="2710" y="532"/>
                  <a:pt x="2710" y="532"/>
                  <a:pt x="2710" y="532"/>
                </a:cubicBezTo>
                <a:cubicBezTo>
                  <a:pt x="2651" y="328"/>
                  <a:pt x="2651" y="328"/>
                  <a:pt x="2651" y="328"/>
                </a:cubicBezTo>
                <a:cubicBezTo>
                  <a:pt x="2649" y="321"/>
                  <a:pt x="2648" y="312"/>
                  <a:pt x="2647" y="302"/>
                </a:cubicBezTo>
                <a:cubicBezTo>
                  <a:pt x="2646" y="302"/>
                  <a:pt x="2646" y="302"/>
                  <a:pt x="2646" y="302"/>
                </a:cubicBezTo>
                <a:cubicBezTo>
                  <a:pt x="2645" y="308"/>
                  <a:pt x="2643" y="317"/>
                  <a:pt x="2640" y="328"/>
                </a:cubicBezTo>
                <a:cubicBezTo>
                  <a:pt x="2576" y="532"/>
                  <a:pt x="2576" y="532"/>
                  <a:pt x="2576" y="532"/>
                </a:cubicBezTo>
                <a:cubicBezTo>
                  <a:pt x="2531" y="532"/>
                  <a:pt x="2531" y="532"/>
                  <a:pt x="2531" y="532"/>
                </a:cubicBezTo>
                <a:cubicBezTo>
                  <a:pt x="2445" y="247"/>
                  <a:pt x="2445" y="247"/>
                  <a:pt x="2445" y="247"/>
                </a:cubicBezTo>
                <a:cubicBezTo>
                  <a:pt x="2493" y="247"/>
                  <a:pt x="2493" y="247"/>
                  <a:pt x="2493" y="247"/>
                </a:cubicBezTo>
                <a:cubicBezTo>
                  <a:pt x="2551" y="461"/>
                  <a:pt x="2551" y="461"/>
                  <a:pt x="2551" y="461"/>
                </a:cubicBezTo>
                <a:cubicBezTo>
                  <a:pt x="2553" y="469"/>
                  <a:pt x="2554" y="477"/>
                  <a:pt x="2555" y="487"/>
                </a:cubicBezTo>
                <a:cubicBezTo>
                  <a:pt x="2557" y="487"/>
                  <a:pt x="2557" y="487"/>
                  <a:pt x="2557" y="487"/>
                </a:cubicBezTo>
                <a:cubicBezTo>
                  <a:pt x="2558" y="480"/>
                  <a:pt x="2559" y="471"/>
                  <a:pt x="2563" y="461"/>
                </a:cubicBezTo>
                <a:cubicBezTo>
                  <a:pt x="2628" y="247"/>
                  <a:pt x="2628" y="247"/>
                  <a:pt x="2628" y="247"/>
                </a:cubicBezTo>
                <a:cubicBezTo>
                  <a:pt x="2670" y="247"/>
                  <a:pt x="2670" y="247"/>
                  <a:pt x="2670" y="247"/>
                </a:cubicBezTo>
                <a:cubicBezTo>
                  <a:pt x="2729" y="462"/>
                  <a:pt x="2729" y="462"/>
                  <a:pt x="2729" y="462"/>
                </a:cubicBezTo>
                <a:cubicBezTo>
                  <a:pt x="2731" y="469"/>
                  <a:pt x="2732" y="477"/>
                  <a:pt x="2733" y="487"/>
                </a:cubicBezTo>
                <a:cubicBezTo>
                  <a:pt x="2735" y="487"/>
                  <a:pt x="2735" y="487"/>
                  <a:pt x="2735" y="487"/>
                </a:cubicBezTo>
                <a:cubicBezTo>
                  <a:pt x="2735" y="478"/>
                  <a:pt x="2737" y="470"/>
                  <a:pt x="2739" y="462"/>
                </a:cubicBezTo>
                <a:cubicBezTo>
                  <a:pt x="2797" y="247"/>
                  <a:pt x="2797" y="247"/>
                  <a:pt x="2797" y="247"/>
                </a:cubicBezTo>
                <a:lnTo>
                  <a:pt x="2842" y="247"/>
                </a:lnTo>
                <a:close/>
                <a:moveTo>
                  <a:pt x="3039" y="456"/>
                </a:moveTo>
                <a:cubicBezTo>
                  <a:pt x="3039" y="480"/>
                  <a:pt x="3029" y="500"/>
                  <a:pt x="3010" y="516"/>
                </a:cubicBezTo>
                <a:cubicBezTo>
                  <a:pt x="2991" y="531"/>
                  <a:pt x="2966" y="539"/>
                  <a:pt x="2935" y="539"/>
                </a:cubicBezTo>
                <a:cubicBezTo>
                  <a:pt x="2908" y="539"/>
                  <a:pt x="2884" y="533"/>
                  <a:pt x="2864" y="521"/>
                </a:cubicBezTo>
                <a:cubicBezTo>
                  <a:pt x="2864" y="473"/>
                  <a:pt x="2864" y="473"/>
                  <a:pt x="2864" y="473"/>
                </a:cubicBezTo>
                <a:cubicBezTo>
                  <a:pt x="2886" y="491"/>
                  <a:pt x="2911" y="500"/>
                  <a:pt x="2938" y="500"/>
                </a:cubicBezTo>
                <a:cubicBezTo>
                  <a:pt x="2974" y="500"/>
                  <a:pt x="2992" y="487"/>
                  <a:pt x="2992" y="460"/>
                </a:cubicBezTo>
                <a:cubicBezTo>
                  <a:pt x="2992" y="449"/>
                  <a:pt x="2989" y="441"/>
                  <a:pt x="2982" y="434"/>
                </a:cubicBezTo>
                <a:cubicBezTo>
                  <a:pt x="2975" y="427"/>
                  <a:pt x="2959" y="418"/>
                  <a:pt x="2934" y="406"/>
                </a:cubicBezTo>
                <a:cubicBezTo>
                  <a:pt x="2908" y="396"/>
                  <a:pt x="2891" y="384"/>
                  <a:pt x="2880" y="372"/>
                </a:cubicBezTo>
                <a:cubicBezTo>
                  <a:pt x="2870" y="360"/>
                  <a:pt x="2865" y="343"/>
                  <a:pt x="2865" y="323"/>
                </a:cubicBezTo>
                <a:cubicBezTo>
                  <a:pt x="2865" y="299"/>
                  <a:pt x="2874" y="280"/>
                  <a:pt x="2893" y="264"/>
                </a:cubicBezTo>
                <a:cubicBezTo>
                  <a:pt x="2912" y="248"/>
                  <a:pt x="2936" y="240"/>
                  <a:pt x="2965" y="240"/>
                </a:cubicBezTo>
                <a:cubicBezTo>
                  <a:pt x="2987" y="240"/>
                  <a:pt x="3008" y="245"/>
                  <a:pt x="3026" y="254"/>
                </a:cubicBezTo>
                <a:cubicBezTo>
                  <a:pt x="3026" y="299"/>
                  <a:pt x="3026" y="299"/>
                  <a:pt x="3026" y="299"/>
                </a:cubicBezTo>
                <a:cubicBezTo>
                  <a:pt x="3007" y="286"/>
                  <a:pt x="2986" y="279"/>
                  <a:pt x="2961" y="279"/>
                </a:cubicBezTo>
                <a:cubicBezTo>
                  <a:pt x="2946" y="279"/>
                  <a:pt x="2934" y="283"/>
                  <a:pt x="2925" y="290"/>
                </a:cubicBezTo>
                <a:cubicBezTo>
                  <a:pt x="2916" y="298"/>
                  <a:pt x="2911" y="307"/>
                  <a:pt x="2911" y="319"/>
                </a:cubicBezTo>
                <a:cubicBezTo>
                  <a:pt x="2911" y="332"/>
                  <a:pt x="2915" y="341"/>
                  <a:pt x="2922" y="348"/>
                </a:cubicBezTo>
                <a:cubicBezTo>
                  <a:pt x="2929" y="355"/>
                  <a:pt x="2943" y="363"/>
                  <a:pt x="2965" y="372"/>
                </a:cubicBezTo>
                <a:cubicBezTo>
                  <a:pt x="2993" y="383"/>
                  <a:pt x="3012" y="396"/>
                  <a:pt x="3022" y="408"/>
                </a:cubicBezTo>
                <a:cubicBezTo>
                  <a:pt x="3033" y="421"/>
                  <a:pt x="3039" y="437"/>
                  <a:pt x="3039" y="456"/>
                </a:cubicBezTo>
                <a:close/>
              </a:path>
            </a:pathLst>
          </a:custGeom>
          <a:solidFill>
            <a:srgbClr val="FFFFFF"/>
          </a:solidFill>
          <a:ln>
            <a:noFill/>
          </a:ln>
        </p:spPr>
        <p:txBody>
          <a:bodyPr vert="horz" wrap="square" lIns="89629" tIns="44814" rIns="89629" bIns="44814" numCol="1" anchor="t" anchorCtr="0" compatLnSpc="1">
            <a:prstTxWarp prst="textNoShape">
              <a:avLst/>
            </a:prstTxWarp>
          </a:bodyPr>
          <a:lstStyle/>
          <a:p>
            <a:pPr marL="0" marR="0" lvl="0" indent="0" algn="l" defTabSz="91428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15709044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lang="en-US" sz="1200" kern="1200" noProof="0" dirty="0" smtClean="0">
                <a:solidFill>
                  <a:schemeClr val="tx1">
                    <a:tint val="75000"/>
                  </a:schemeClr>
                </a:solidFill>
                <a:latin typeface="+mn-lt"/>
                <a:ea typeface="+mn-ea"/>
                <a:cs typeface="+mn-cs"/>
              </a:defRPr>
            </a:lvl1pPr>
          </a:lstStyle>
          <a:p>
            <a:pPr marL="0" marR="0" lvl="0" indent="0" algn="l" defTabSz="91446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tint val="75000"/>
                </a:srgbClr>
              </a:solidFill>
              <a:effectLst/>
              <a:uLnTx/>
              <a:uFillTx/>
              <a:latin typeface="Segoe UI"/>
              <a:ea typeface="+mn-ea"/>
              <a:cs typeface="+mn-cs"/>
            </a:endParaRPr>
          </a:p>
        </p:txBody>
      </p:sp>
      <p:sp>
        <p:nvSpPr>
          <p:cNvPr id="3" name="Slide Number Placeholder 2"/>
          <p:cNvSpPr>
            <a:spLocks noGrp="1"/>
          </p:cNvSpPr>
          <p:nvPr>
            <p:ph type="sldNum" sz="quarter" idx="11"/>
          </p:nvPr>
        </p:nvSpPr>
        <p:spPr>
          <a:xfrm>
            <a:off x="8992340" y="6356351"/>
            <a:ext cx="2743200" cy="365125"/>
          </a:xfrm>
        </p:spPr>
        <p:txBody>
          <a:bodyPr/>
          <a:lstStyle>
            <a:lvl1pPr>
              <a:defRPr lang="en-US" sz="1200" kern="1200" noProof="0" smtClean="0">
                <a:solidFill>
                  <a:schemeClr val="tx1">
                    <a:tint val="75000"/>
                  </a:schemeClr>
                </a:solidFill>
                <a:latin typeface="+mn-lt"/>
                <a:ea typeface="+mn-ea"/>
                <a:cs typeface="+mn-cs"/>
              </a:defRPr>
            </a:lvl1pPr>
          </a:lstStyle>
          <a:p>
            <a:pPr marL="0" marR="0" lvl="0" indent="0" algn="l" defTabSz="914460" rtl="0" eaLnBrk="1" fontAlgn="auto" latinLnBrk="0" hangingPunct="1">
              <a:lnSpc>
                <a:spcPct val="100000"/>
              </a:lnSpc>
              <a:spcBef>
                <a:spcPts val="0"/>
              </a:spcBef>
              <a:spcAft>
                <a:spcPts val="0"/>
              </a:spcAft>
              <a:buClrTx/>
              <a:buSzTx/>
              <a:buFontTx/>
              <a:buNone/>
              <a:tabLst/>
              <a:defRPr/>
            </a:pPr>
            <a:fld id="{6501FA54-5845-47E7-A853-4998EF0AB168}" type="slidenum">
              <a:rPr kumimoji="0" lang="en-US" sz="1200" b="0" i="0" u="none" strike="noStrike" kern="1200" cap="none" spc="0" normalizeH="0" baseline="0" noProof="0" smtClean="0">
                <a:ln>
                  <a:noFill/>
                </a:ln>
                <a:solidFill>
                  <a:srgbClr val="505050">
                    <a:tint val="75000"/>
                  </a:srgbClr>
                </a:solidFill>
                <a:effectLst/>
                <a:uLnTx/>
                <a:uFillTx/>
                <a:latin typeface="Segoe UI"/>
                <a:ea typeface="+mn-ea"/>
                <a:cs typeface="+mn-cs"/>
              </a:rPr>
              <a:pPr marL="0" marR="0" lvl="0" indent="0" algn="l" defTabSz="91446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05050">
                  <a:tint val="75000"/>
                </a:srgbClr>
              </a:solidFill>
              <a:effectLst/>
              <a:uLnTx/>
              <a:uFillTx/>
              <a:latin typeface="Segoe UI"/>
              <a:ea typeface="+mn-ea"/>
              <a:cs typeface="+mn-cs"/>
            </a:endParaRPr>
          </a:p>
        </p:txBody>
      </p:sp>
      <p:sp>
        <p:nvSpPr>
          <p:cNvPr id="5" name="Rectangle 4"/>
          <p:cNvSpPr/>
          <p:nvPr/>
        </p:nvSpPr>
        <p:spPr bwMode="auto">
          <a:xfrm>
            <a:off x="3049" y="6768359"/>
            <a:ext cx="12188952" cy="89642"/>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7" rIns="179260" bIns="143407" numCol="1" spcCol="0" rtlCol="0" fromWordArt="0" anchor="t" anchorCtr="0" forceAA="0" compatLnSpc="1">
            <a:prstTxWarp prst="textNoShape">
              <a:avLst/>
            </a:prstTxWarp>
            <a:noAutofit/>
          </a:bodyPr>
          <a:lstStyle/>
          <a:p>
            <a:pPr marL="0" marR="0" lvl="0" indent="0" algn="ctr" defTabSz="91402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 Placeholder 8"/>
          <p:cNvSpPr>
            <a:spLocks noGrp="1"/>
          </p:cNvSpPr>
          <p:nvPr>
            <p:ph type="body" sz="quarter" idx="12" hasCustomPrompt="1"/>
          </p:nvPr>
        </p:nvSpPr>
        <p:spPr>
          <a:xfrm>
            <a:off x="939801" y="622023"/>
            <a:ext cx="10312400" cy="693267"/>
          </a:xfrm>
        </p:spPr>
        <p:txBody>
          <a:bodyPr anchor="ctr" anchorCtr="1"/>
          <a:lstStyle>
            <a:lvl1pPr marL="0" indent="0" algn="ctr">
              <a:buNone/>
              <a:defRPr kumimoji="0" lang="en-US" sz="3600" b="0" i="0" u="none" strike="noStrike" kern="1200" cap="none" spc="-98" normalizeH="0" baseline="0" dirty="0" smtClean="0">
                <a:ln w="3175">
                  <a:noFill/>
                </a:ln>
                <a:solidFill>
                  <a:srgbClr val="525252"/>
                </a:solidFill>
                <a:effectLst/>
                <a:uLnTx/>
                <a:uFillTx/>
                <a:latin typeface="+mj-lt"/>
                <a:ea typeface="Segoe UI" pitchFamily="34" charset="0"/>
                <a:cs typeface="Segoe UI Light" panose="020B0502040204020203" pitchFamily="34" charset="0"/>
              </a:defRPr>
            </a:lvl1pPr>
            <a:lvl2pPr marL="336052" indent="0">
              <a:buNone/>
              <a:defRPr/>
            </a:lvl2pPr>
            <a:lvl3pPr marL="560084" indent="0">
              <a:buNone/>
              <a:defRPr/>
            </a:lvl3pPr>
            <a:lvl4pPr marL="784118" indent="0">
              <a:buNone/>
              <a:defRPr/>
            </a:lvl4pPr>
            <a:lvl5pPr marL="1008151" indent="0">
              <a:buNone/>
              <a:defRPr/>
            </a:lvl5pPr>
          </a:lstStyle>
          <a:p>
            <a:pPr marL="0" marR="0" lvl="0" indent="0" algn="l" defTabSz="914287" rtl="0" eaLnBrk="1" fontAlgn="auto" latinLnBrk="0" hangingPunct="1">
              <a:lnSpc>
                <a:spcPct val="90000"/>
              </a:lnSpc>
              <a:spcBef>
                <a:spcPct val="0"/>
              </a:spcBef>
              <a:spcAft>
                <a:spcPts val="588"/>
              </a:spcAft>
              <a:buClrTx/>
              <a:buSzTx/>
              <a:buFontTx/>
              <a:buNone/>
              <a:tabLst/>
              <a:defRPr/>
            </a:pPr>
            <a:r>
              <a:rPr lang="en-US"/>
              <a:t>Click to edit master text styles</a:t>
            </a:r>
          </a:p>
        </p:txBody>
      </p:sp>
      <p:sp>
        <p:nvSpPr>
          <p:cNvPr id="6" name="Rectangle 5"/>
          <p:cNvSpPr/>
          <p:nvPr/>
        </p:nvSpPr>
        <p:spPr bwMode="auto">
          <a:xfrm>
            <a:off x="3049" y="2"/>
            <a:ext cx="12188952" cy="89642"/>
          </a:xfrm>
          <a:prstGeom prst="rect">
            <a:avLst/>
          </a:prstGeom>
          <a:solidFill>
            <a:srgbClr val="0078D7"/>
          </a:solidFill>
          <a:ln>
            <a:solidFill>
              <a:srgbClr val="0078D7"/>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7" rIns="179260" bIns="143407" numCol="1" spcCol="0" rtlCol="0" fromWordArt="0" anchor="t" anchorCtr="0" forceAA="0" compatLnSpc="1">
            <a:prstTxWarp prst="textNoShape">
              <a:avLst/>
            </a:prstTxWarp>
            <a:noAutofit/>
          </a:bodyPr>
          <a:lstStyle/>
          <a:p>
            <a:pPr marL="0" marR="0" lvl="0" indent="0" algn="ctr" defTabSz="914022"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35010973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Customer Quotes">
    <p:spTree>
      <p:nvGrpSpPr>
        <p:cNvPr id="1" name=""/>
        <p:cNvGrpSpPr/>
        <p:nvPr/>
      </p:nvGrpSpPr>
      <p:grpSpPr>
        <a:xfrm>
          <a:off x="0" y="0"/>
          <a:ext cx="0" cy="0"/>
          <a:chOff x="0" y="0"/>
          <a:chExt cx="0" cy="0"/>
        </a:xfrm>
      </p:grpSpPr>
      <p:grpSp>
        <p:nvGrpSpPr>
          <p:cNvPr id="45" name="Group 44"/>
          <p:cNvGrpSpPr/>
          <p:nvPr userDrawn="1"/>
        </p:nvGrpSpPr>
        <p:grpSpPr>
          <a:xfrm>
            <a:off x="0" y="0"/>
            <a:ext cx="12192001" cy="6873016"/>
            <a:chOff x="0" y="0"/>
            <a:chExt cx="12192001" cy="6873016"/>
          </a:xfrm>
        </p:grpSpPr>
        <p:pic>
          <p:nvPicPr>
            <p:cNvPr id="46" name="Picture 45"/>
            <p:cNvPicPr>
              <a:picLocks noChangeAspect="1"/>
            </p:cNvPicPr>
            <p:nvPr userDrawn="1"/>
          </p:nvPicPr>
          <p:blipFill rotWithShape="1">
            <a:blip r:embed="rId2"/>
            <a:srcRect l="-2" r="7"/>
            <a:stretch/>
          </p:blipFill>
          <p:spPr>
            <a:xfrm>
              <a:off x="0" y="0"/>
              <a:ext cx="12191378" cy="6278880"/>
            </a:xfrm>
            <a:prstGeom prst="rect">
              <a:avLst/>
            </a:prstGeom>
          </p:spPr>
        </p:pic>
        <p:sp>
          <p:nvSpPr>
            <p:cNvPr id="47" name="Rectangle 46"/>
            <p:cNvSpPr/>
            <p:nvPr userDrawn="1"/>
          </p:nvSpPr>
          <p:spPr bwMode="auto">
            <a:xfrm>
              <a:off x="1" y="0"/>
              <a:ext cx="12192000" cy="6873016"/>
            </a:xfrm>
            <a:prstGeom prst="rect">
              <a:avLst/>
            </a:prstGeom>
            <a:solidFill>
              <a:srgbClr val="0078D7">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98"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8" name="Group 47"/>
            <p:cNvGrpSpPr/>
            <p:nvPr userDrawn="1"/>
          </p:nvGrpSpPr>
          <p:grpSpPr>
            <a:xfrm>
              <a:off x="1" y="1244094"/>
              <a:ext cx="12192000" cy="5628921"/>
              <a:chOff x="0" y="542224"/>
              <a:chExt cx="12436475" cy="4215528"/>
            </a:xfrm>
          </p:grpSpPr>
          <p:sp>
            <p:nvSpPr>
              <p:cNvPr id="49" name="Rectangle 48"/>
              <p:cNvSpPr/>
              <p:nvPr/>
            </p:nvSpPr>
            <p:spPr bwMode="auto">
              <a:xfrm>
                <a:off x="0" y="571934"/>
                <a:ext cx="12436475" cy="4185818"/>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98"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ectangle 49"/>
              <p:cNvSpPr/>
              <p:nvPr/>
            </p:nvSpPr>
            <p:spPr bwMode="auto">
              <a:xfrm>
                <a:off x="0" y="542224"/>
                <a:ext cx="12435840" cy="34240"/>
              </a:xfrm>
              <a:prstGeom prst="rect">
                <a:avLst/>
              </a:prstGeom>
              <a:solidFill>
                <a:srgbClr val="0078D7"/>
              </a:solidFill>
              <a:ln>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98"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5" name="Text Placeholder 4"/>
          <p:cNvSpPr>
            <a:spLocks noGrp="1"/>
          </p:cNvSpPr>
          <p:nvPr>
            <p:ph type="body" sz="quarter" idx="18"/>
          </p:nvPr>
        </p:nvSpPr>
        <p:spPr>
          <a:xfrm>
            <a:off x="378338"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9"/>
          </p:nvPr>
        </p:nvSpPr>
        <p:spPr>
          <a:xfrm>
            <a:off x="2316749"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20"/>
          </p:nvPr>
        </p:nvSpPr>
        <p:spPr>
          <a:xfrm>
            <a:off x="4255160"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21"/>
          </p:nvPr>
        </p:nvSpPr>
        <p:spPr>
          <a:xfrm>
            <a:off x="6193571"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15"/>
          <p:cNvSpPr>
            <a:spLocks noGrp="1"/>
          </p:cNvSpPr>
          <p:nvPr>
            <p:ph type="dt" sz="half" idx="3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DE2E20-C700-4A3A-A890-B84EE414F382}" type="datetime1">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10/7/2019</a:t>
            </a:fld>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17" name="Footer Placeholder 16"/>
          <p:cNvSpPr>
            <a:spLocks noGrp="1"/>
          </p:cNvSpPr>
          <p:nvPr>
            <p:ph type="ftr" sz="quarter" idx="3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05050"/>
                </a:solidFill>
                <a:effectLst/>
                <a:uLnTx/>
                <a:uFillTx/>
                <a:latin typeface="Segoe UI"/>
                <a:ea typeface="+mn-ea"/>
                <a:cs typeface="+mn-cs"/>
              </a:rPr>
              <a:t>microsoft.com/education</a:t>
            </a:r>
          </a:p>
        </p:txBody>
      </p:sp>
      <p:sp>
        <p:nvSpPr>
          <p:cNvPr id="19" name="Slide Number Placeholder 18"/>
          <p:cNvSpPr>
            <a:spLocks noGrp="1"/>
          </p:cNvSpPr>
          <p:nvPr>
            <p:ph type="sldNum" sz="quarter" idx="3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73C030-8119-439B-A7A2-330B51F4C009}" type="slidenum">
              <a:rPr kumimoji="0" lang="en-US" sz="18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24" name="Text Placeholder 4"/>
          <p:cNvSpPr>
            <a:spLocks noGrp="1"/>
          </p:cNvSpPr>
          <p:nvPr>
            <p:ph type="body" sz="quarter" idx="35"/>
          </p:nvPr>
        </p:nvSpPr>
        <p:spPr>
          <a:xfrm>
            <a:off x="8131982"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36"/>
          </p:nvPr>
        </p:nvSpPr>
        <p:spPr>
          <a:xfrm>
            <a:off x="10070395" y="2798312"/>
            <a:ext cx="1737360" cy="3533258"/>
          </a:xfrm>
        </p:spPr>
        <p:txBody>
          <a:bodyPr/>
          <a:lstStyle>
            <a:lvl1pPr marL="59137" indent="-59137">
              <a:defRPr sz="1176"/>
            </a:lvl1pPr>
            <a:lvl2pPr marL="59137" indent="0">
              <a:defRPr sz="1078"/>
            </a:lvl2pPr>
            <a:lvl3pPr marL="59137" indent="0">
              <a:defRPr sz="1078"/>
            </a:lvl3pPr>
            <a:lvl4pPr marL="59137" indent="0">
              <a:defRPr sz="1078"/>
            </a:lvl4pPr>
            <a:lvl5pPr marL="59137" indent="0">
              <a:defRPr sz="107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37"/>
          </p:nvPr>
        </p:nvSpPr>
        <p:spPr>
          <a:xfrm>
            <a:off x="377825" y="1450465"/>
            <a:ext cx="1738313" cy="1321350"/>
          </a:xfrm>
        </p:spPr>
        <p:txBody>
          <a:bodyPr anchor="ctr"/>
          <a:lstStyle>
            <a:lvl1pPr marL="0" indent="0" algn="ctr">
              <a:buNone/>
              <a:defRPr sz="1100"/>
            </a:lvl1pPr>
          </a:lstStyle>
          <a:p>
            <a:pPr lvl="0"/>
            <a:endParaRPr lang="en-US"/>
          </a:p>
        </p:txBody>
      </p:sp>
      <p:sp>
        <p:nvSpPr>
          <p:cNvPr id="40" name="Content Placeholder 6"/>
          <p:cNvSpPr>
            <a:spLocks noGrp="1"/>
          </p:cNvSpPr>
          <p:nvPr>
            <p:ph sz="quarter" idx="38"/>
          </p:nvPr>
        </p:nvSpPr>
        <p:spPr>
          <a:xfrm>
            <a:off x="2316148" y="1450465"/>
            <a:ext cx="1738313" cy="1321350"/>
          </a:xfrm>
        </p:spPr>
        <p:txBody>
          <a:bodyPr anchor="ctr"/>
          <a:lstStyle>
            <a:lvl1pPr marL="0" indent="0" algn="ctr">
              <a:buNone/>
              <a:defRPr sz="1100"/>
            </a:lvl1pPr>
          </a:lstStyle>
          <a:p>
            <a:pPr lvl="0"/>
            <a:endParaRPr lang="en-US"/>
          </a:p>
        </p:txBody>
      </p:sp>
      <p:sp>
        <p:nvSpPr>
          <p:cNvPr id="41" name="Content Placeholder 6"/>
          <p:cNvSpPr>
            <a:spLocks noGrp="1"/>
          </p:cNvSpPr>
          <p:nvPr>
            <p:ph sz="quarter" idx="39"/>
          </p:nvPr>
        </p:nvSpPr>
        <p:spPr>
          <a:xfrm>
            <a:off x="4254471" y="1450465"/>
            <a:ext cx="1738313" cy="1321350"/>
          </a:xfrm>
        </p:spPr>
        <p:txBody>
          <a:bodyPr anchor="ctr"/>
          <a:lstStyle>
            <a:lvl1pPr marL="0" indent="0" algn="ctr">
              <a:buNone/>
              <a:defRPr sz="1100"/>
            </a:lvl1pPr>
          </a:lstStyle>
          <a:p>
            <a:pPr lvl="0"/>
            <a:endParaRPr lang="en-US"/>
          </a:p>
        </p:txBody>
      </p:sp>
      <p:sp>
        <p:nvSpPr>
          <p:cNvPr id="42" name="Content Placeholder 6"/>
          <p:cNvSpPr>
            <a:spLocks noGrp="1"/>
          </p:cNvSpPr>
          <p:nvPr>
            <p:ph sz="quarter" idx="40"/>
          </p:nvPr>
        </p:nvSpPr>
        <p:spPr>
          <a:xfrm>
            <a:off x="6192794" y="1450465"/>
            <a:ext cx="1738313" cy="1321350"/>
          </a:xfrm>
        </p:spPr>
        <p:txBody>
          <a:bodyPr anchor="ctr"/>
          <a:lstStyle>
            <a:lvl1pPr marL="0" indent="0" algn="ctr">
              <a:buNone/>
              <a:defRPr sz="1100"/>
            </a:lvl1pPr>
          </a:lstStyle>
          <a:p>
            <a:pPr lvl="0"/>
            <a:endParaRPr lang="en-US"/>
          </a:p>
        </p:txBody>
      </p:sp>
      <p:sp>
        <p:nvSpPr>
          <p:cNvPr id="43" name="Content Placeholder 6"/>
          <p:cNvSpPr>
            <a:spLocks noGrp="1"/>
          </p:cNvSpPr>
          <p:nvPr>
            <p:ph sz="quarter" idx="41"/>
          </p:nvPr>
        </p:nvSpPr>
        <p:spPr>
          <a:xfrm>
            <a:off x="8131117" y="1450465"/>
            <a:ext cx="1738313" cy="1321350"/>
          </a:xfrm>
        </p:spPr>
        <p:txBody>
          <a:bodyPr anchor="ctr"/>
          <a:lstStyle>
            <a:lvl1pPr marL="0" indent="0" algn="ctr">
              <a:buNone/>
              <a:defRPr sz="1100"/>
            </a:lvl1pPr>
          </a:lstStyle>
          <a:p>
            <a:pPr lvl="0"/>
            <a:endParaRPr lang="en-US"/>
          </a:p>
        </p:txBody>
      </p:sp>
      <p:sp>
        <p:nvSpPr>
          <p:cNvPr id="44" name="Content Placeholder 6"/>
          <p:cNvSpPr>
            <a:spLocks noGrp="1"/>
          </p:cNvSpPr>
          <p:nvPr>
            <p:ph sz="quarter" idx="42"/>
          </p:nvPr>
        </p:nvSpPr>
        <p:spPr>
          <a:xfrm>
            <a:off x="10069442" y="1450465"/>
            <a:ext cx="1738313" cy="1321350"/>
          </a:xfrm>
        </p:spPr>
        <p:txBody>
          <a:bodyPr anchor="ctr"/>
          <a:lstStyle>
            <a:lvl1pPr marL="0" indent="0" algn="ctr">
              <a:buNone/>
              <a:defRPr sz="1100"/>
            </a:lvl1pPr>
          </a:lstStyle>
          <a:p>
            <a:pPr lvl="0"/>
            <a:endParaRPr lang="en-US"/>
          </a:p>
        </p:txBody>
      </p:sp>
    </p:spTree>
    <p:extLst>
      <p:ext uri="{BB962C8B-B14F-4D97-AF65-F5344CB8AC3E}">
        <p14:creationId xmlns:p14="http://schemas.microsoft.com/office/powerpoint/2010/main" val="299994817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 column text purple">
    <p:bg>
      <p:bgPr>
        <a:solidFill>
          <a:srgbClr val="0078D7"/>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079786" y="0"/>
            <a:ext cx="6112213" cy="6858000"/>
          </a:xfrm>
          <a:solidFill>
            <a:schemeClr val="tx1"/>
          </a:solidFill>
        </p:spPr>
        <p:txBody>
          <a:bodyPr vert="horz" lIns="91440" tIns="45720" rIns="91440" bIns="45720" rtlCol="0" anchor="ctr">
            <a:normAutofit/>
          </a:bodyPr>
          <a:lstStyle>
            <a:lvl1pPr>
              <a:defRPr lang="en-US" sz="2000">
                <a:solidFill>
                  <a:schemeClr val="bg1">
                    <a:lumMod val="50000"/>
                  </a:schemeClr>
                </a:solidFill>
              </a:defRPr>
            </a:lvl1pPr>
          </a:lstStyle>
          <a:p>
            <a:pPr marL="0" lvl="0" indent="0" algn="ctr">
              <a:buNone/>
            </a:pPr>
            <a:r>
              <a:rPr lang="en-US"/>
              <a:t> </a:t>
            </a:r>
          </a:p>
        </p:txBody>
      </p:sp>
      <p:sp>
        <p:nvSpPr>
          <p:cNvPr id="2" name="Title 1"/>
          <p:cNvSpPr>
            <a:spLocks noGrp="1"/>
          </p:cNvSpPr>
          <p:nvPr>
            <p:ph type="title"/>
          </p:nvPr>
        </p:nvSpPr>
        <p:spPr>
          <a:xfrm>
            <a:off x="302377" y="457200"/>
            <a:ext cx="5584073" cy="1737360"/>
          </a:xfrm>
        </p:spPr>
        <p:txBody>
          <a:bodyPr anchor="t">
            <a:normAutofit/>
          </a:bodyPr>
          <a:lstStyle>
            <a:lvl1pPr>
              <a:lnSpc>
                <a:spcPct val="100000"/>
              </a:lnSpc>
              <a:defRPr kumimoji="0" lang="en-US" sz="3000" b="0" i="0" u="none" strike="noStrike" kern="1200" cap="all" spc="300" normalizeH="0" baseline="0" dirty="0">
                <a:ln w="3175">
                  <a:noFill/>
                </a:ln>
                <a:solidFill>
                  <a:schemeClr val="bg1"/>
                </a:solidFill>
                <a:effectLst/>
                <a:uLnTx/>
                <a:uFillTx/>
                <a:latin typeface="Segoe UI Light"/>
                <a:ea typeface="Segoe UI Black" panose="020B0A02040204020203" pitchFamily="34" charset="0"/>
                <a:cs typeface="Segoe UI Black" panose="020B0A02040204020203" pitchFamily="34" charset="0"/>
              </a:defRPr>
            </a:lvl1pPr>
          </a:lstStyle>
          <a:p>
            <a:r>
              <a:rPr lang="en-US"/>
              <a:t>Click to edit Master title style</a:t>
            </a:r>
          </a:p>
        </p:txBody>
      </p:sp>
      <p:sp>
        <p:nvSpPr>
          <p:cNvPr id="9" name="Text Placeholder 8"/>
          <p:cNvSpPr>
            <a:spLocks noGrp="1"/>
          </p:cNvSpPr>
          <p:nvPr>
            <p:ph type="body" sz="quarter" idx="14"/>
          </p:nvPr>
        </p:nvSpPr>
        <p:spPr>
          <a:xfrm>
            <a:off x="301625" y="3110230"/>
            <a:ext cx="5584825" cy="3017520"/>
          </a:xfrm>
        </p:spPr>
        <p:txBody>
          <a:bodyPr numCol="1" spcCol="182880">
            <a:noAutofit/>
          </a:bodyPr>
          <a:lstStyle>
            <a:lvl1pPr marL="0" indent="0">
              <a:lnSpc>
                <a:spcPct val="100000"/>
              </a:lnSpc>
              <a:spcBef>
                <a:spcPts val="1800"/>
              </a:spcBef>
              <a:spcAft>
                <a:spcPts val="0"/>
              </a:spcAft>
              <a:buNone/>
              <a:defRPr sz="1600">
                <a:gradFill>
                  <a:gsLst>
                    <a:gs pos="0">
                      <a:schemeClr val="bg1">
                        <a:alpha val="99000"/>
                      </a:schemeClr>
                    </a:gs>
                    <a:gs pos="100000">
                      <a:schemeClr val="bg1"/>
                    </a:gs>
                  </a:gsLst>
                  <a:lin ang="5400000" scaled="1"/>
                </a:gradFill>
                <a:latin typeface="Segoe UI Bold" panose="020B0802040204020203" pitchFamily="34" charset="0"/>
                <a:cs typeface="Segoe UI Bold" panose="020B0802040204020203" pitchFamily="34" charset="0"/>
              </a:defRPr>
            </a:lvl1pPr>
            <a:lvl2pPr marL="0" indent="0">
              <a:lnSpc>
                <a:spcPct val="100000"/>
              </a:lnSpc>
              <a:spcBef>
                <a:spcPts val="0"/>
              </a:spcBef>
              <a:spcAft>
                <a:spcPts val="0"/>
              </a:spcAft>
              <a:buNone/>
              <a:tabLst/>
              <a:defRPr lang="en-US" sz="1600" kern="1200" dirty="0">
                <a:gradFill>
                  <a:gsLst>
                    <a:gs pos="0">
                      <a:schemeClr val="bg1">
                        <a:alpha val="99000"/>
                      </a:schemeClr>
                    </a:gs>
                    <a:gs pos="100000">
                      <a:schemeClr val="bg1"/>
                    </a:gs>
                  </a:gsLst>
                  <a:lin ang="5400000" scaled="1"/>
                </a:gradFill>
                <a:latin typeface="Segoe UI" panose="020B0502040204020203" pitchFamily="34" charset="0"/>
                <a:ea typeface="+mn-ea"/>
                <a:cs typeface="Segoe UI" panose="020B0502040204020203" pitchFamily="34" charset="0"/>
              </a:defRPr>
            </a:lvl2pPr>
            <a:lvl3pPr marL="914400" indent="0">
              <a:lnSpc>
                <a:spcPct val="100000"/>
              </a:lnSpc>
              <a:spcAft>
                <a:spcPts val="600"/>
              </a:spcAft>
              <a:buNone/>
              <a:defRPr sz="1800">
                <a:gradFill>
                  <a:gsLst>
                    <a:gs pos="0">
                      <a:schemeClr val="bg1">
                        <a:alpha val="99000"/>
                      </a:schemeClr>
                    </a:gs>
                    <a:gs pos="100000">
                      <a:schemeClr val="bg1"/>
                    </a:gs>
                  </a:gsLst>
                  <a:lin ang="5400000" scaled="1"/>
                </a:gradFill>
              </a:defRPr>
            </a:lvl3pPr>
            <a:lvl4pPr marL="1371600" indent="0">
              <a:lnSpc>
                <a:spcPct val="100000"/>
              </a:lnSpc>
              <a:spcAft>
                <a:spcPts val="600"/>
              </a:spcAft>
              <a:buNone/>
              <a:defRPr sz="1800">
                <a:gradFill>
                  <a:gsLst>
                    <a:gs pos="0">
                      <a:schemeClr val="bg1">
                        <a:alpha val="99000"/>
                      </a:schemeClr>
                    </a:gs>
                    <a:gs pos="100000">
                      <a:schemeClr val="bg1"/>
                    </a:gs>
                  </a:gsLst>
                  <a:lin ang="5400000" scaled="1"/>
                </a:gradFill>
              </a:defRPr>
            </a:lvl4pPr>
            <a:lvl5pPr marL="1828800" indent="0">
              <a:lnSpc>
                <a:spcPct val="100000"/>
              </a:lnSpc>
              <a:spcAft>
                <a:spcPts val="600"/>
              </a:spcAft>
              <a:buNone/>
              <a:defRPr sz="1800">
                <a:gradFill>
                  <a:gsLst>
                    <a:gs pos="0">
                      <a:schemeClr val="bg1">
                        <a:alpha val="99000"/>
                      </a:schemeClr>
                    </a:gs>
                    <a:gs pos="100000">
                      <a:schemeClr val="bg1"/>
                    </a:gs>
                  </a:gsLst>
                  <a:lin ang="5400000" scaled="1"/>
                </a:gradFill>
              </a:defRPr>
            </a:lvl5pPr>
          </a:lstStyle>
          <a:p>
            <a:pPr lvl="0"/>
            <a:r>
              <a:rPr lang="en-US"/>
              <a:t>Click to edit Master text styles</a:t>
            </a:r>
          </a:p>
          <a:p>
            <a:pPr lvl="1"/>
            <a:r>
              <a:rPr lang="en-US"/>
              <a:t>Second level</a:t>
            </a:r>
          </a:p>
          <a:p>
            <a:pPr marL="0" lvl="1" indent="0" algn="l" defTabSz="914400" rtl="0" eaLnBrk="1" latinLnBrk="0" hangingPunct="1">
              <a:lnSpc>
                <a:spcPct val="100000"/>
              </a:lnSpc>
              <a:spcBef>
                <a:spcPts val="0"/>
              </a:spcBef>
              <a:spcAft>
                <a:spcPts val="0"/>
              </a:spcAft>
              <a:buFont typeface="Arial" panose="020B0604020202020204" pitchFamily="34" charset="0"/>
              <a:buNone/>
              <a:tabLst/>
            </a:pPr>
            <a:r>
              <a:rPr lang="en-US"/>
              <a:t>Third level</a:t>
            </a:r>
          </a:p>
          <a:p>
            <a:pPr marL="0" lvl="1" indent="0" algn="l" defTabSz="914400" rtl="0" eaLnBrk="1" latinLnBrk="0" hangingPunct="1">
              <a:lnSpc>
                <a:spcPct val="100000"/>
              </a:lnSpc>
              <a:spcBef>
                <a:spcPts val="0"/>
              </a:spcBef>
              <a:spcAft>
                <a:spcPts val="0"/>
              </a:spcAft>
              <a:buFont typeface="Arial" panose="020B0604020202020204" pitchFamily="34" charset="0"/>
              <a:buNone/>
              <a:tabLst/>
            </a:pPr>
            <a:r>
              <a:rPr lang="en-US"/>
              <a:t>Fourth level</a:t>
            </a:r>
          </a:p>
          <a:p>
            <a:pPr marL="0" lvl="1" indent="0" algn="l" defTabSz="914400" rtl="0" eaLnBrk="1" latinLnBrk="0" hangingPunct="1">
              <a:lnSpc>
                <a:spcPct val="100000"/>
              </a:lnSpc>
              <a:spcBef>
                <a:spcPts val="0"/>
              </a:spcBef>
              <a:spcAft>
                <a:spcPts val="0"/>
              </a:spcAft>
              <a:buFont typeface="Arial" panose="020B0604020202020204" pitchFamily="34" charset="0"/>
              <a:buNone/>
              <a:tabLst/>
            </a:pPr>
            <a:r>
              <a:rPr lang="en-US"/>
              <a:t>Fifth level</a:t>
            </a:r>
          </a:p>
        </p:txBody>
      </p:sp>
    </p:spTree>
    <p:extLst>
      <p:ext uri="{BB962C8B-B14F-4D97-AF65-F5344CB8AC3E}">
        <p14:creationId xmlns:p14="http://schemas.microsoft.com/office/powerpoint/2010/main" val="29436240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76459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079786" y="0"/>
            <a:ext cx="6112213" cy="6858000"/>
          </a:xfrm>
          <a:solidFill>
            <a:schemeClr val="tx1"/>
          </a:solidFill>
        </p:spPr>
        <p:txBody>
          <a:bodyPr vert="horz" lIns="91440" tIns="45720" rIns="91440" bIns="45720" rtlCol="0" anchor="ctr">
            <a:normAutofit/>
          </a:bodyPr>
          <a:lstStyle>
            <a:lvl1pPr>
              <a:defRPr lang="en-US" sz="2000">
                <a:solidFill>
                  <a:schemeClr val="bg1">
                    <a:lumMod val="50000"/>
                  </a:schemeClr>
                </a:solidFill>
              </a:defRPr>
            </a:lvl1pPr>
          </a:lstStyle>
          <a:p>
            <a:pPr marL="0" lvl="0" indent="0" algn="ctr">
              <a:buNone/>
            </a:pPr>
            <a:r>
              <a:rPr lang="en-US"/>
              <a:t> </a:t>
            </a:r>
          </a:p>
        </p:txBody>
      </p:sp>
      <p:sp>
        <p:nvSpPr>
          <p:cNvPr id="3" name="Rectangle 2"/>
          <p:cNvSpPr/>
          <p:nvPr userDrawn="1"/>
        </p:nvSpPr>
        <p:spPr>
          <a:xfrm>
            <a:off x="0" y="1146"/>
            <a:ext cx="6095999" cy="6856854"/>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p:cNvSpPr>
            <a:spLocks noGrp="1"/>
          </p:cNvSpPr>
          <p:nvPr>
            <p:ph type="title"/>
          </p:nvPr>
        </p:nvSpPr>
        <p:spPr>
          <a:xfrm>
            <a:off x="302377" y="457200"/>
            <a:ext cx="5584073" cy="2228850"/>
          </a:xfrm>
        </p:spPr>
        <p:txBody>
          <a:bodyPr anchor="t">
            <a:normAutofit/>
          </a:bodyPr>
          <a:lstStyle>
            <a:lvl1pPr>
              <a:lnSpc>
                <a:spcPct val="100000"/>
              </a:lnSpc>
              <a:defRPr lang="en-US" sz="3200" kern="1200" dirty="0">
                <a:gradFill>
                  <a:gsLst>
                    <a:gs pos="0">
                      <a:schemeClr val="bg1">
                        <a:alpha val="99000"/>
                      </a:schemeClr>
                    </a:gs>
                    <a:gs pos="100000">
                      <a:schemeClr val="bg1"/>
                    </a:gs>
                  </a:gsLst>
                  <a:lin ang="5400000" scaled="1"/>
                </a:gradFill>
                <a:latin typeface="Segoe UI Light" panose="020B0502040204020203" pitchFamily="34" charset="0"/>
                <a:ea typeface="+mn-ea"/>
                <a:cs typeface="Segoe UI Light" panose="020B0502040204020203" pitchFamily="34" charset="0"/>
              </a:defRPr>
            </a:lvl1pPr>
          </a:lstStyle>
          <a:p>
            <a:r>
              <a:rPr lang="en-US"/>
              <a:t>Click to edit Master title style</a:t>
            </a:r>
          </a:p>
        </p:txBody>
      </p:sp>
      <p:sp>
        <p:nvSpPr>
          <p:cNvPr id="9" name="Text Placeholder 8"/>
          <p:cNvSpPr>
            <a:spLocks noGrp="1"/>
          </p:cNvSpPr>
          <p:nvPr>
            <p:ph type="body" sz="quarter" idx="14"/>
          </p:nvPr>
        </p:nvSpPr>
        <p:spPr>
          <a:xfrm>
            <a:off x="301625" y="4023360"/>
            <a:ext cx="5584825" cy="2651760"/>
          </a:xfrm>
        </p:spPr>
        <p:txBody>
          <a:bodyPr numCol="2" spcCol="182880">
            <a:noAutofit/>
          </a:bodyPr>
          <a:lstStyle>
            <a:lvl1pPr marL="0" indent="0">
              <a:lnSpc>
                <a:spcPct val="100000"/>
              </a:lnSpc>
              <a:buNone/>
              <a:defRPr sz="1400">
                <a:gradFill>
                  <a:gsLst>
                    <a:gs pos="0">
                      <a:schemeClr val="bg1">
                        <a:alpha val="99000"/>
                      </a:schemeClr>
                    </a:gs>
                    <a:gs pos="100000">
                      <a:schemeClr val="bg1"/>
                    </a:gs>
                  </a:gsLst>
                  <a:lin ang="5400000" scaled="1"/>
                </a:gradFill>
              </a:defRPr>
            </a:lvl1pPr>
            <a:lvl2pPr marL="457200" indent="0">
              <a:lnSpc>
                <a:spcPct val="100000"/>
              </a:lnSpc>
              <a:buNone/>
              <a:defRPr sz="1400">
                <a:gradFill>
                  <a:gsLst>
                    <a:gs pos="0">
                      <a:schemeClr val="bg1">
                        <a:alpha val="99000"/>
                      </a:schemeClr>
                    </a:gs>
                    <a:gs pos="100000">
                      <a:schemeClr val="bg1"/>
                    </a:gs>
                  </a:gsLst>
                  <a:lin ang="5400000" scaled="1"/>
                </a:gradFill>
              </a:defRPr>
            </a:lvl2pPr>
            <a:lvl3pPr marL="914400" indent="0">
              <a:lnSpc>
                <a:spcPct val="100000"/>
              </a:lnSpc>
              <a:buNone/>
              <a:defRPr sz="1400">
                <a:gradFill>
                  <a:gsLst>
                    <a:gs pos="0">
                      <a:schemeClr val="bg1">
                        <a:alpha val="99000"/>
                      </a:schemeClr>
                    </a:gs>
                    <a:gs pos="100000">
                      <a:schemeClr val="bg1"/>
                    </a:gs>
                  </a:gsLst>
                  <a:lin ang="5400000" scaled="1"/>
                </a:gradFill>
              </a:defRPr>
            </a:lvl3pPr>
            <a:lvl4pPr marL="1371600" indent="0">
              <a:lnSpc>
                <a:spcPct val="100000"/>
              </a:lnSpc>
              <a:buNone/>
              <a:defRPr sz="1400">
                <a:gradFill>
                  <a:gsLst>
                    <a:gs pos="0">
                      <a:schemeClr val="bg1">
                        <a:alpha val="99000"/>
                      </a:schemeClr>
                    </a:gs>
                    <a:gs pos="100000">
                      <a:schemeClr val="bg1"/>
                    </a:gs>
                  </a:gsLst>
                  <a:lin ang="5400000" scaled="1"/>
                </a:gradFill>
              </a:defRPr>
            </a:lvl4pPr>
            <a:lvl5pPr marL="1828800" indent="0">
              <a:lnSpc>
                <a:spcPct val="100000"/>
              </a:lnSpc>
              <a:buNone/>
              <a:defRPr sz="1400">
                <a:gradFill>
                  <a:gsLst>
                    <a:gs pos="0">
                      <a:schemeClr val="bg1">
                        <a:alpha val="99000"/>
                      </a:schemeClr>
                    </a:gs>
                    <a:gs pos="100000">
                      <a:schemeClr val="bg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7601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54AE-21C5-468F-A14E-61D0DC5EE08D}"/>
              </a:ext>
            </a:extLst>
          </p:cNvPr>
          <p:cNvSpPr>
            <a:spLocks noGrp="1"/>
          </p:cNvSpPr>
          <p:nvPr>
            <p:ph type="title"/>
          </p:nvPr>
        </p:nvSpPr>
        <p:spPr/>
        <p:txBody>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2E8C27A8-772C-4E22-A671-2C360BA154A7}"/>
              </a:ext>
            </a:extLst>
          </p:cNvPr>
          <p:cNvSpPr>
            <a:spLocks noGrp="1"/>
          </p:cNvSpPr>
          <p:nvPr>
            <p:ph idx="1"/>
          </p:nvPr>
        </p:nvSpPr>
        <p:spPr>
          <a:xfrm>
            <a:off x="269241" y="1189176"/>
            <a:ext cx="11653521" cy="1864036"/>
          </a:xfrm>
        </p:spPr>
        <p:txBody>
          <a:bodyPr/>
          <a:lstStyle>
            <a:lvl1pPr>
              <a:defRPr sz="3200">
                <a:solidFill>
                  <a:schemeClr val="accent1"/>
                </a:solidFill>
              </a:defRPr>
            </a:lvl1pPr>
            <a:lvl2pPr>
              <a:defRPr sz="2400">
                <a:latin typeface="+mj-l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D892D9-E7F5-44D6-8CE2-E2FC49E633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F8A8430-3B47-48A3-878E-FB31265AE9B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113323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661481" y="6322759"/>
            <a:ext cx="4378795" cy="364224"/>
          </a:xfrm>
          <a:prstGeom prst="rect">
            <a:avLst/>
          </a:prstGeom>
        </p:spPr>
        <p:txBody>
          <a:bodyPr/>
          <a:lstStyle>
            <a:lvl1pPr>
              <a:defRPr>
                <a:solidFill>
                  <a:srgbClr val="737373"/>
                </a:solidFill>
                <a:latin typeface="+mj-lt"/>
              </a:defRPr>
            </a:lvl1pPr>
          </a:lstStyle>
          <a:p>
            <a:r>
              <a:rPr lang="en-US"/>
              <a:t>Microsoft Confidential. For internal use only.</a:t>
            </a:r>
          </a:p>
        </p:txBody>
      </p:sp>
      <p:sp>
        <p:nvSpPr>
          <p:cNvPr id="7" name="Slide Number Placeholder 3"/>
          <p:cNvSpPr>
            <a:spLocks noGrp="1"/>
          </p:cNvSpPr>
          <p:nvPr>
            <p:ph type="sldNum" sz="quarter" idx="11"/>
          </p:nvPr>
        </p:nvSpPr>
        <p:spPr>
          <a:xfrm>
            <a:off x="310439" y="6322759"/>
            <a:ext cx="349196" cy="364224"/>
          </a:xfrm>
          <a:prstGeom prst="rect">
            <a:avLst/>
          </a:prstGeom>
        </p:spPr>
        <p:txBody>
          <a:bodyPr/>
          <a:lstStyle>
            <a:lvl1pPr>
              <a:defRPr>
                <a:solidFill>
                  <a:srgbClr val="737373"/>
                </a:solidFill>
                <a:latin typeface="+mj-lt"/>
              </a:defRPr>
            </a:lvl1pPr>
          </a:lstStyle>
          <a:p>
            <a:fld id="{894E8EF0-91FF-4791-8529-F57CE0475C15}" type="slidenum">
              <a:rPr lang="en-US" smtClean="0"/>
              <a:pPr/>
              <a:t>‹#›</a:t>
            </a:fld>
            <a:endParaRPr lang="en-US"/>
          </a:p>
        </p:txBody>
      </p:sp>
      <p:sp>
        <p:nvSpPr>
          <p:cNvPr id="9" name="Title 1"/>
          <p:cNvSpPr>
            <a:spLocks noGrp="1"/>
          </p:cNvSpPr>
          <p:nvPr>
            <p:ph type="title"/>
          </p:nvPr>
        </p:nvSpPr>
        <p:spPr>
          <a:xfrm>
            <a:off x="310439" y="384942"/>
            <a:ext cx="10847556" cy="899665"/>
          </a:xfrm>
        </p:spPr>
        <p:txBody>
          <a:bodyPr/>
          <a:lstStyle>
            <a:lvl1pPr algn="l" defTabSz="932775" rtl="0" eaLnBrk="1" latinLnBrk="0" hangingPunct="1">
              <a:lnSpc>
                <a:spcPct val="90000"/>
              </a:lnSpc>
              <a:spcBef>
                <a:spcPct val="0"/>
              </a:spcBef>
              <a:buNone/>
              <a:defRPr lang="en-US" sz="4800" b="0" kern="1200" cap="none" spc="-103" baseline="0" dirty="0">
                <a:ln w="3175">
                  <a:noFill/>
                </a:ln>
                <a:solidFill>
                  <a:schemeClr val="accent1"/>
                </a:soli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35935623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3077"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Tree>
    <p:extLst>
      <p:ext uri="{BB962C8B-B14F-4D97-AF65-F5344CB8AC3E}">
        <p14:creationId xmlns:p14="http://schemas.microsoft.com/office/powerpoint/2010/main" val="142560466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4101"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0" y="0"/>
                        <a:ext cx="155629" cy="155651"/>
                      </a:xfrm>
                      <a:prstGeom prst="rect">
                        <a:avLst/>
                      </a:prstGeom>
                    </p:spPr>
                  </p:pic>
                </p:oleObj>
              </mc:Fallback>
            </mc:AlternateContent>
          </a:graphicData>
        </a:graphic>
      </p:graphicFrame>
    </p:spTree>
    <p:extLst>
      <p:ext uri="{BB962C8B-B14F-4D97-AF65-F5344CB8AC3E}">
        <p14:creationId xmlns:p14="http://schemas.microsoft.com/office/powerpoint/2010/main" val="26011415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4121030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hank You Slide: Color">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506" fontAlgn="base">
              <a:lnSpc>
                <a:spcPct val="90000"/>
              </a:lnSpc>
              <a:spcBef>
                <a:spcPct val="0"/>
              </a:spcBef>
              <a:spcAft>
                <a:spcPct val="0"/>
              </a:spcAft>
            </a:pPr>
            <a:endParaRPr lang="en-US" sz="200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71250"/>
            <a:ext cx="11655840" cy="899665"/>
          </a:xfrm>
        </p:spPr>
        <p:txBody>
          <a:bodyPr/>
          <a:lstStyle>
            <a:lvl1pPr>
              <a:defRPr sz="8800">
                <a:gradFill>
                  <a:gsLst>
                    <a:gs pos="63000">
                      <a:schemeClr val="tx1"/>
                    </a:gs>
                    <a:gs pos="100000">
                      <a:schemeClr val="tx1"/>
                    </a:gs>
                  </a:gsLst>
                  <a:lin ang="10800000" scaled="1"/>
                </a:gradFill>
              </a:defRPr>
            </a:lvl1pPr>
          </a:lstStyle>
          <a:p>
            <a:r>
              <a:rPr lang="en-US"/>
              <a:t>Thank you!</a:t>
            </a:r>
          </a:p>
        </p:txBody>
      </p:sp>
      <p:grpSp>
        <p:nvGrpSpPr>
          <p:cNvPr id="6" name="Group 5"/>
          <p:cNvGrpSpPr/>
          <p:nvPr userDrawn="1"/>
        </p:nvGrpSpPr>
        <p:grpSpPr>
          <a:xfrm>
            <a:off x="575780" y="5984350"/>
            <a:ext cx="5070715" cy="514233"/>
            <a:chOff x="418573" y="259276"/>
            <a:chExt cx="4713887" cy="514233"/>
          </a:xfrm>
        </p:grpSpPr>
        <p:sp>
          <p:nvSpPr>
            <p:cNvPr id="7" name="TextBox 6"/>
            <p:cNvSpPr txBox="1"/>
            <p:nvPr userDrawn="1"/>
          </p:nvSpPr>
          <p:spPr>
            <a:xfrm>
              <a:off x="2163117" y="259276"/>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a:gradFill>
                    <a:gsLst>
                      <a:gs pos="83000">
                        <a:schemeClr val="tx1"/>
                      </a:gs>
                      <a:gs pos="100000">
                        <a:schemeClr val="tx1"/>
                      </a:gs>
                    </a:gsLst>
                    <a:lin ang="5400000" scaled="1"/>
                  </a:gradFill>
                  <a:latin typeface="Segoe UI Semilight" panose="020B0402040204020203" pitchFamily="34" charset="0"/>
                  <a:cs typeface="Segoe UI Semilight" panose="020B0402040204020203" pitchFamily="34" charset="0"/>
                </a:rPr>
                <a:t>Commercial Licensing</a:t>
              </a:r>
            </a:p>
          </p:txBody>
        </p:sp>
        <p:grpSp>
          <p:nvGrpSpPr>
            <p:cNvPr id="9" name="Group 8"/>
            <p:cNvGrpSpPr/>
            <p:nvPr userDrawn="1"/>
          </p:nvGrpSpPr>
          <p:grpSpPr>
            <a:xfrm>
              <a:off x="418573" y="461856"/>
              <a:ext cx="1366368" cy="293343"/>
              <a:chOff x="664380" y="2797459"/>
              <a:chExt cx="2456149" cy="527306"/>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664380" y="2797459"/>
                <a:ext cx="527306" cy="527306"/>
              </a:xfrm>
              <a:prstGeom prst="rect">
                <a:avLst/>
              </a:prstGeom>
            </p:spPr>
          </p:pic>
          <p:sp>
            <p:nvSpPr>
              <p:cNvPr id="12" name="Freeform 12"/>
              <p:cNvSpPr>
                <a:spLocks noEditPoints="1"/>
              </p:cNvSpPr>
              <p:nvPr/>
            </p:nvSpPr>
            <p:spPr bwMode="black">
              <a:xfrm>
                <a:off x="1345729" y="2879090"/>
                <a:ext cx="1774800" cy="347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73"/>
              </a:p>
            </p:txBody>
          </p:sp>
        </p:grpSp>
        <p:cxnSp>
          <p:nvCxnSpPr>
            <p:cNvPr id="10" name="Straight Connector 9"/>
            <p:cNvCxnSpPr/>
            <p:nvPr userDrawn="1"/>
          </p:nvCxnSpPr>
          <p:spPr>
            <a:xfrm>
              <a:off x="2074307" y="412305"/>
              <a:ext cx="0" cy="361204"/>
            </a:xfrm>
            <a:prstGeom prst="line">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50057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5125" name="think-cell Slide" r:id="rId10" imgW="270" imgH="270" progId="TCLayout.ActiveDocument.1">
                  <p:embed/>
                </p:oleObj>
              </mc:Choice>
              <mc:Fallback>
                <p:oleObj name="think-cell Slide" r:id="rId10" imgW="270" imgH="270" progId="TCLayout.ActiveDocument.1">
                  <p:embed/>
                  <p:pic>
                    <p:nvPicPr>
                      <p:cNvPr id="2" name="Object 1" hidden="1"/>
                      <p:cNvPicPr/>
                      <p:nvPr/>
                    </p:nvPicPr>
                    <p:blipFill>
                      <a:blip r:embed="rId11"/>
                      <a:stretch>
                        <a:fillRect/>
                      </a:stretch>
                    </p:blipFill>
                    <p:spPr>
                      <a:xfrm>
                        <a:off x="0" y="0"/>
                        <a:ext cx="155629" cy="155651"/>
                      </a:xfrm>
                      <a:prstGeom prst="rect">
                        <a:avLst/>
                      </a:prstGeom>
                    </p:spPr>
                  </p:pic>
                </p:oleObj>
              </mc:Fallback>
            </mc:AlternateContent>
          </a:graphicData>
        </a:graphic>
      </p:graphicFrame>
      <p:sp>
        <p:nvSpPr>
          <p:cNvPr id="9" name="Title 1"/>
          <p:cNvSpPr>
            <a:spLocks noGrp="1"/>
          </p:cNvSpPr>
          <p:nvPr>
            <p:ph type="title" hasCustomPrompt="1"/>
            <p:custDataLst>
              <p:tags r:id="rId3"/>
            </p:custDataLst>
          </p:nvPr>
        </p:nvSpPr>
        <p:spPr>
          <a:xfrm>
            <a:off x="270796" y="3361520"/>
            <a:ext cx="11651967" cy="1279689"/>
          </a:xfrm>
          <a:noFill/>
        </p:spPr>
        <p:txBody>
          <a:bodyPr lIns="182880" tIns="91440" rIns="182880" bIns="91440" anchor="t" anchorCtr="0"/>
          <a:lstStyle>
            <a:lvl1pPr>
              <a:defRPr lang="en-US" sz="8822" kern="1200" spc="0" baseline="0" dirty="0">
                <a:solidFill>
                  <a:schemeClr val="bg1"/>
                </a:solidFill>
                <a:latin typeface="+mj-lt"/>
                <a:ea typeface="+mn-ea"/>
                <a:cs typeface="+mn-cs"/>
              </a:defRPr>
            </a:lvl1pPr>
          </a:lstStyle>
          <a:p>
            <a:r>
              <a:rPr lang="en-US"/>
              <a:t>Insert Title</a:t>
            </a:r>
          </a:p>
        </p:txBody>
      </p:sp>
      <p:sp>
        <p:nvSpPr>
          <p:cNvPr id="8" name="Text Placeholder 6"/>
          <p:cNvSpPr>
            <a:spLocks noGrp="1"/>
          </p:cNvSpPr>
          <p:nvPr>
            <p:ph type="body" sz="quarter" idx="16" hasCustomPrompt="1"/>
            <p:custDataLst>
              <p:tags r:id="rId4"/>
            </p:custDataLst>
          </p:nvPr>
        </p:nvSpPr>
        <p:spPr>
          <a:xfrm>
            <a:off x="270795" y="292521"/>
            <a:ext cx="1792850" cy="1799434"/>
          </a:xfrm>
          <a:solidFill>
            <a:schemeClr val="accent2"/>
          </a:solidFill>
        </p:spPr>
        <p:txBody>
          <a:bodyPr>
            <a:noAutofit/>
          </a:bodyPr>
          <a:lstStyle>
            <a:lvl1pPr marL="0" indent="0">
              <a:buNone/>
              <a:defRPr sz="1961" baseline="0">
                <a:solidFill>
                  <a:schemeClr val="bg1"/>
                </a:solidFill>
                <a:latin typeface="+mn-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
        <p:nvSpPr>
          <p:cNvPr id="12" name="Text Placeholder 4"/>
          <p:cNvSpPr>
            <a:spLocks noGrp="1"/>
          </p:cNvSpPr>
          <p:nvPr>
            <p:ph type="body" sz="quarter" idx="17" hasCustomPrompt="1"/>
            <p:custDataLst>
              <p:tags r:id="rId5"/>
            </p:custDataLst>
          </p:nvPr>
        </p:nvSpPr>
        <p:spPr>
          <a:xfrm>
            <a:off x="270796" y="4846463"/>
            <a:ext cx="11651967" cy="506972"/>
          </a:xfrm>
          <a:noFill/>
        </p:spPr>
        <p:txBody>
          <a:bodyPr/>
          <a:lstStyle>
            <a:lvl1pPr marL="0" indent="0">
              <a:buNone/>
              <a:defRPr sz="2353">
                <a:solidFill>
                  <a:schemeClr val="bg1"/>
                </a:solidFill>
                <a:latin typeface="+mn-lt"/>
              </a:defRPr>
            </a:lvl1pPr>
            <a:lvl2pPr marL="336080" indent="0">
              <a:buNone/>
              <a:defRPr>
                <a:solidFill>
                  <a:schemeClr val="accent1"/>
                </a:solidFill>
              </a:defRPr>
            </a:lvl2pPr>
            <a:lvl3pPr marL="560134" indent="0">
              <a:buNone/>
              <a:defRPr>
                <a:solidFill>
                  <a:schemeClr val="accent1"/>
                </a:solidFill>
              </a:defRPr>
            </a:lvl3pPr>
            <a:lvl4pPr marL="784187" indent="0">
              <a:buNone/>
              <a:defRPr>
                <a:solidFill>
                  <a:schemeClr val="accent1"/>
                </a:solidFill>
              </a:defRPr>
            </a:lvl4pPr>
            <a:lvl5pPr marL="1008241" indent="0">
              <a:buNone/>
              <a:defRPr>
                <a:solidFill>
                  <a:schemeClr val="accent1"/>
                </a:solidFill>
              </a:defRPr>
            </a:lvl5pPr>
          </a:lstStyle>
          <a:p>
            <a:pPr lvl="0"/>
            <a:r>
              <a:rPr lang="en-US"/>
              <a:t>Presenter Name, Title</a:t>
            </a:r>
          </a:p>
        </p:txBody>
      </p:sp>
      <p:sp>
        <p:nvSpPr>
          <p:cNvPr id="4" name="Text Placeholder 3"/>
          <p:cNvSpPr>
            <a:spLocks noGrp="1"/>
          </p:cNvSpPr>
          <p:nvPr>
            <p:ph type="body" sz="quarter" idx="18" hasCustomPrompt="1"/>
            <p:custDataLst>
              <p:tags r:id="rId6"/>
            </p:custDataLst>
          </p:nvPr>
        </p:nvSpPr>
        <p:spPr>
          <a:xfrm>
            <a:off x="253677" y="2998822"/>
            <a:ext cx="11669086" cy="443601"/>
          </a:xfrm>
        </p:spPr>
        <p:txBody>
          <a:bodyPr bIns="0" anchor="b"/>
          <a:lstStyle>
            <a:lvl1pPr marL="0" indent="0">
              <a:buNone/>
              <a:defRPr lang="en-US" sz="2549" b="0" kern="1200" cap="none" spc="-49" baseline="0" smtClean="0">
                <a:ln w="3175">
                  <a:noFill/>
                </a:ln>
                <a:solidFill>
                  <a:schemeClr val="bg1"/>
                </a:solidFill>
                <a:effectLst/>
                <a:latin typeface="+mj-lt"/>
                <a:ea typeface="+mn-ea"/>
                <a:cs typeface="Segoe UI"/>
              </a:defRPr>
            </a:lvl1pPr>
            <a:lvl2pPr marL="336080" indent="0">
              <a:buNone/>
              <a:defRPr/>
            </a:lvl2pPr>
            <a:lvl3pPr marL="560134" indent="0">
              <a:buNone/>
              <a:defRPr/>
            </a:lvl3pPr>
            <a:lvl4pPr marL="784187" indent="0">
              <a:buNone/>
              <a:defRPr/>
            </a:lvl4pPr>
            <a:lvl5pPr marL="1008241" indent="0">
              <a:buNone/>
              <a:defRPr/>
            </a:lvl5pPr>
          </a:lstStyle>
          <a:p>
            <a:pPr lvl="0"/>
            <a:r>
              <a:rPr lang="en-US"/>
              <a:t>Insert subtitle</a:t>
            </a:r>
          </a:p>
        </p:txBody>
      </p:sp>
      <p:sp>
        <p:nvSpPr>
          <p:cNvPr id="14" name="Footer Placeholder 13"/>
          <p:cNvSpPr>
            <a:spLocks noGrp="1"/>
          </p:cNvSpPr>
          <p:nvPr>
            <p:ph type="ftr" sz="quarter" idx="19"/>
            <p:custDataLst>
              <p:tags r:id="rId7"/>
            </p:custDataLst>
          </p:nvPr>
        </p:nvSpPr>
        <p:spPr>
          <a:xfrm>
            <a:off x="661481" y="6356803"/>
            <a:ext cx="4378794" cy="364224"/>
          </a:xfrm>
          <a:prstGeom prst="rect">
            <a:avLst/>
          </a:prstGeom>
        </p:spPr>
        <p:txBody>
          <a:bodyPr/>
          <a:lstStyle>
            <a:lvl1pPr>
              <a:defRPr>
                <a:solidFill>
                  <a:schemeClr val="bg1"/>
                </a:solidFill>
              </a:defRPr>
            </a:lvl1pPr>
          </a:lstStyle>
          <a:p>
            <a:r>
              <a:rPr lang="en-US"/>
              <a:t>Microsoft Internal &amp; Partner Use Only</a:t>
            </a:r>
          </a:p>
        </p:txBody>
      </p:sp>
      <p:pic>
        <p:nvPicPr>
          <p:cNvPr id="10" name="Picture 9"/>
          <p:cNvPicPr>
            <a:picLocks noChangeAspect="1"/>
          </p:cNvPicPr>
          <p:nvPr userDrawn="1">
            <p:custDataLst>
              <p:tags r:id="rId8"/>
            </p:custDataLst>
          </p:nvPr>
        </p:nvPicPr>
        <p:blipFill>
          <a:blip r:embed="rId12" cstate="screen">
            <a:extLst>
              <a:ext uri="{28A0092B-C50C-407E-A947-70E740481C1C}">
                <a14:useLocalDpi xmlns:a14="http://schemas.microsoft.com/office/drawing/2010/main"/>
              </a:ext>
            </a:extLst>
          </a:blip>
          <a:stretch>
            <a:fillRect/>
          </a:stretch>
        </p:blipFill>
        <p:spPr>
          <a:xfrm>
            <a:off x="10893232" y="453200"/>
            <a:ext cx="855329" cy="161466"/>
          </a:xfrm>
          <a:prstGeom prst="rect">
            <a:avLst/>
          </a:prstGeom>
        </p:spPr>
      </p:pic>
    </p:spTree>
    <p:extLst>
      <p:ext uri="{BB962C8B-B14F-4D97-AF65-F5344CB8AC3E}">
        <p14:creationId xmlns:p14="http://schemas.microsoft.com/office/powerpoint/2010/main" val="1455001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3">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6149"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0" y="0"/>
                        <a:ext cx="155629" cy="155651"/>
                      </a:xfrm>
                      <a:prstGeom prst="rect">
                        <a:avLst/>
                      </a:prstGeom>
                    </p:spPr>
                  </p:pic>
                </p:oleObj>
              </mc:Fallback>
            </mc:AlternateContent>
          </a:graphicData>
        </a:graphic>
      </p:graphicFrame>
      <p:sp>
        <p:nvSpPr>
          <p:cNvPr id="3" name="Footer Placeholder 2"/>
          <p:cNvSpPr>
            <a:spLocks noGrp="1"/>
          </p:cNvSpPr>
          <p:nvPr>
            <p:ph type="ftr" sz="quarter" idx="10"/>
            <p:custDataLst>
              <p:tags r:id="rId3"/>
            </p:custDataLst>
          </p:nvPr>
        </p:nvSpPr>
        <p:spPr>
          <a:xfrm>
            <a:off x="661481" y="6356803"/>
            <a:ext cx="4378794" cy="364224"/>
          </a:xfrm>
          <a:prstGeom prst="rect">
            <a:avLst/>
          </a:prstGeom>
        </p:spPr>
        <p:txBody>
          <a:bodyPr/>
          <a:lstStyle>
            <a:lvl1pPr>
              <a:defRPr>
                <a:solidFill>
                  <a:schemeClr val="bg2">
                    <a:lumMod val="75000"/>
                  </a:schemeClr>
                </a:solidFill>
              </a:defRPr>
            </a:lvl1pPr>
          </a:lstStyle>
          <a:p>
            <a:r>
              <a:rPr lang="en-US"/>
              <a:t>Microsoft Internal &amp; Partner Use Only</a:t>
            </a:r>
          </a:p>
        </p:txBody>
      </p:sp>
      <p:sp>
        <p:nvSpPr>
          <p:cNvPr id="8" name="Title 1"/>
          <p:cNvSpPr>
            <a:spLocks noGrp="1"/>
          </p:cNvSpPr>
          <p:nvPr>
            <p:ph type="title" hasCustomPrompt="1"/>
            <p:custDataLst>
              <p:tags r:id="rId4"/>
            </p:custDataLst>
          </p:nvPr>
        </p:nvSpPr>
        <p:spPr>
          <a:xfrm>
            <a:off x="4747472" y="1189178"/>
            <a:ext cx="7172955" cy="3590247"/>
          </a:xfrm>
          <a:solidFill>
            <a:srgbClr val="FFFFFF"/>
          </a:solidFill>
        </p:spPr>
        <p:txBody>
          <a:bodyPr lIns="146304" tIns="146304" rIns="146304" bIns="109728" anchor="t" anchorCtr="0"/>
          <a:lstStyle>
            <a:lvl1pPr>
              <a:defRPr sz="1961" spc="-49" baseline="0">
                <a:solidFill>
                  <a:schemeClr val="accent1"/>
                </a:solidFill>
                <a:latin typeface="+mn-lt"/>
              </a:defRPr>
            </a:lvl1pPr>
          </a:lstStyle>
          <a:p>
            <a:r>
              <a:rPr lang="en-US"/>
              <a:t>Insert Subtitle</a:t>
            </a:r>
          </a:p>
        </p:txBody>
      </p:sp>
      <p:sp>
        <p:nvSpPr>
          <p:cNvPr id="10" name="Text Placeholder 2"/>
          <p:cNvSpPr>
            <a:spLocks noGrp="1"/>
          </p:cNvSpPr>
          <p:nvPr>
            <p:ph type="body" sz="quarter" idx="14" hasCustomPrompt="1"/>
            <p:custDataLst>
              <p:tags r:id="rId5"/>
            </p:custDataLst>
          </p:nvPr>
        </p:nvSpPr>
        <p:spPr>
          <a:xfrm>
            <a:off x="4747472" y="1554474"/>
            <a:ext cx="7172955" cy="1131634"/>
          </a:xfrm>
        </p:spPr>
        <p:txBody>
          <a:bodyPr/>
          <a:lstStyle>
            <a:lvl1pPr marL="0" indent="0">
              <a:spcBef>
                <a:spcPts val="0"/>
              </a:spcBef>
              <a:buNone/>
              <a:defRPr sz="6861">
                <a:solidFill>
                  <a:schemeClr val="accent1"/>
                </a:solidFill>
                <a:latin typeface="+mj-lt"/>
              </a:defRPr>
            </a:lvl1pPr>
          </a:lstStyle>
          <a:p>
            <a:pPr lvl="0"/>
            <a:r>
              <a:rPr lang="en-US"/>
              <a:t>Insert Title</a:t>
            </a:r>
          </a:p>
        </p:txBody>
      </p:sp>
      <p:sp>
        <p:nvSpPr>
          <p:cNvPr id="11" name="Text Placeholder 4"/>
          <p:cNvSpPr>
            <a:spLocks noGrp="1"/>
          </p:cNvSpPr>
          <p:nvPr>
            <p:ph type="body" sz="quarter" idx="15" hasCustomPrompt="1"/>
            <p:custDataLst>
              <p:tags r:id="rId6"/>
            </p:custDataLst>
          </p:nvPr>
        </p:nvSpPr>
        <p:spPr>
          <a:xfrm>
            <a:off x="4744286" y="3053356"/>
            <a:ext cx="7178476" cy="452654"/>
          </a:xfrm>
        </p:spPr>
        <p:txBody>
          <a:bodyPr/>
          <a:lstStyle>
            <a:lvl1pPr marL="0" indent="0">
              <a:buNone/>
              <a:defRPr sz="1961">
                <a:solidFill>
                  <a:schemeClr val="accent1"/>
                </a:solidFill>
                <a:latin typeface="+mn-lt"/>
              </a:defRPr>
            </a:lvl1pPr>
            <a:lvl2pPr marL="336080" indent="0">
              <a:buNone/>
              <a:defRPr>
                <a:solidFill>
                  <a:schemeClr val="accent1"/>
                </a:solidFill>
              </a:defRPr>
            </a:lvl2pPr>
            <a:lvl3pPr marL="560134" indent="0">
              <a:buNone/>
              <a:defRPr>
                <a:solidFill>
                  <a:schemeClr val="accent1"/>
                </a:solidFill>
              </a:defRPr>
            </a:lvl3pPr>
            <a:lvl4pPr marL="784187" indent="0">
              <a:buNone/>
              <a:defRPr>
                <a:solidFill>
                  <a:schemeClr val="accent1"/>
                </a:solidFill>
              </a:defRPr>
            </a:lvl4pPr>
            <a:lvl5pPr marL="1008241" indent="0">
              <a:buNone/>
              <a:defRPr>
                <a:solidFill>
                  <a:schemeClr val="accent1"/>
                </a:solidFill>
              </a:defRPr>
            </a:lvl5pPr>
          </a:lstStyle>
          <a:p>
            <a:pPr lvl="0"/>
            <a:r>
              <a:rPr lang="en-US"/>
              <a:t>Presenter Name, Title</a:t>
            </a:r>
          </a:p>
        </p:txBody>
      </p:sp>
      <p:sp>
        <p:nvSpPr>
          <p:cNvPr id="12" name="Text Placeholder 6"/>
          <p:cNvSpPr>
            <a:spLocks noGrp="1"/>
          </p:cNvSpPr>
          <p:nvPr>
            <p:ph type="body" sz="quarter" idx="16" hasCustomPrompt="1"/>
            <p:custDataLst>
              <p:tags r:id="rId7"/>
            </p:custDataLst>
          </p:nvPr>
        </p:nvSpPr>
        <p:spPr>
          <a:xfrm>
            <a:off x="10129912" y="4787838"/>
            <a:ext cx="1792850" cy="1792517"/>
          </a:xfrm>
          <a:solidFill>
            <a:schemeClr val="accent1"/>
          </a:solidFill>
        </p:spPr>
        <p:txBody>
          <a:bodyPr>
            <a:noAutofit/>
          </a:bodyPr>
          <a:lstStyle>
            <a:lvl1pPr marL="0" indent="0">
              <a:buNone/>
              <a:defRPr sz="1961" baseline="0">
                <a:solidFill>
                  <a:schemeClr val="bg1"/>
                </a:solidFill>
                <a:latin typeface="+mn-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Tree>
    <p:extLst>
      <p:ext uri="{BB962C8B-B14F-4D97-AF65-F5344CB8AC3E}">
        <p14:creationId xmlns:p14="http://schemas.microsoft.com/office/powerpoint/2010/main" val="2961835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 Custom Text">
    <p:bg>
      <p:bgPr>
        <a:solidFill>
          <a:schemeClr val="accent5"/>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7173" name="think-cell Slide" r:id="rId7" imgW="270" imgH="270" progId="TCLayout.ActiveDocument.1">
                  <p:embed/>
                </p:oleObj>
              </mc:Choice>
              <mc:Fallback>
                <p:oleObj name="think-cell Slide" r:id="rId7" imgW="270" imgH="270" progId="TCLayout.ActiveDocument.1">
                  <p:embed/>
                  <p:pic>
                    <p:nvPicPr>
                      <p:cNvPr id="5" name="Object 4" hidden="1"/>
                      <p:cNvPicPr/>
                      <p:nvPr/>
                    </p:nvPicPr>
                    <p:blipFill>
                      <a:blip r:embed="rId8"/>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custDataLst>
              <p:tags r:id="rId4"/>
            </p:custDataLst>
          </p:nvPr>
        </p:nvSpPr>
        <p:spPr>
          <a:xfrm>
            <a:off x="661481" y="6356803"/>
            <a:ext cx="4378794" cy="364224"/>
          </a:xfrm>
          <a:prstGeom prst="rect">
            <a:avLst/>
          </a:prstGeom>
        </p:spPr>
        <p:txBody>
          <a:bodyPr/>
          <a:lstStyle>
            <a:lvl1pPr>
              <a:defRPr>
                <a:solidFill>
                  <a:schemeClr val="bg1"/>
                </a:solidFill>
              </a:defRPr>
            </a:lvl1pPr>
          </a:lstStyle>
          <a:p>
            <a:r>
              <a:rPr lang="en-US"/>
              <a:t>Microsoft Internal &amp; Partner Use Only</a:t>
            </a:r>
          </a:p>
        </p:txBody>
      </p:sp>
      <p:sp>
        <p:nvSpPr>
          <p:cNvPr id="7" name="Text Placeholder 6"/>
          <p:cNvSpPr>
            <a:spLocks noGrp="1"/>
          </p:cNvSpPr>
          <p:nvPr>
            <p:ph type="body" sz="quarter" idx="12"/>
            <p:custDataLst>
              <p:tags r:id="rId5"/>
            </p:custDataLst>
          </p:nvPr>
        </p:nvSpPr>
        <p:spPr>
          <a:xfrm>
            <a:off x="2062090" y="3010355"/>
            <a:ext cx="9860673" cy="2909557"/>
          </a:xfrm>
        </p:spPr>
        <p:txBody>
          <a:bodyPr/>
          <a:lstStyle>
            <a:lvl1pPr marL="1557" indent="0">
              <a:lnSpc>
                <a:spcPts val="2843"/>
              </a:lnSpc>
              <a:spcBef>
                <a:spcPts val="0"/>
              </a:spcBef>
              <a:spcAft>
                <a:spcPts val="1765"/>
              </a:spcAft>
              <a:buNone/>
              <a:defRPr sz="2353">
                <a:solidFill>
                  <a:schemeClr val="tx2"/>
                </a:solidFill>
                <a:latin typeface="+mn-lt"/>
              </a:defRPr>
            </a:lvl1pPr>
            <a:lvl2pPr marL="1557" indent="0">
              <a:lnSpc>
                <a:spcPts val="2843"/>
              </a:lnSpc>
              <a:spcBef>
                <a:spcPts val="0"/>
              </a:spcBef>
              <a:spcAft>
                <a:spcPts val="1765"/>
              </a:spcAft>
              <a:buNone/>
              <a:defRPr sz="2353">
                <a:solidFill>
                  <a:schemeClr val="tx2"/>
                </a:solidFill>
                <a:latin typeface="+mn-lt"/>
              </a:defRPr>
            </a:lvl2pPr>
            <a:lvl3pPr marL="1557" indent="0">
              <a:lnSpc>
                <a:spcPts val="2843"/>
              </a:lnSpc>
              <a:spcBef>
                <a:spcPts val="0"/>
              </a:spcBef>
              <a:spcAft>
                <a:spcPts val="1765"/>
              </a:spcAft>
              <a:buNone/>
              <a:defRPr sz="2353">
                <a:solidFill>
                  <a:schemeClr val="tx2"/>
                </a:solidFill>
                <a:latin typeface="+mn-lt"/>
              </a:defRPr>
            </a:lvl3pPr>
            <a:lvl4pPr marL="1557" indent="0">
              <a:lnSpc>
                <a:spcPts val="2843"/>
              </a:lnSpc>
              <a:spcBef>
                <a:spcPts val="0"/>
              </a:spcBef>
              <a:spcAft>
                <a:spcPts val="1765"/>
              </a:spcAft>
              <a:buNone/>
              <a:defRPr sz="2353">
                <a:solidFill>
                  <a:schemeClr val="tx2"/>
                </a:solidFill>
                <a:latin typeface="+mn-lt"/>
              </a:defRPr>
            </a:lvl4pPr>
            <a:lvl5pPr marL="1557" indent="0">
              <a:lnSpc>
                <a:spcPts val="2843"/>
              </a:lnSpc>
              <a:spcBef>
                <a:spcPts val="0"/>
              </a:spcBef>
              <a:spcAft>
                <a:spcPts val="1765"/>
              </a:spcAft>
              <a:buNone/>
              <a:defRPr sz="2353">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985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Full Frame Phot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8197"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9" name="Picture Placeholder 8"/>
          <p:cNvSpPr>
            <a:spLocks noGrp="1"/>
          </p:cNvSpPr>
          <p:nvPr>
            <p:ph type="pic" sz="quarter" idx="17" hasCustomPrompt="1"/>
            <p:custDataLst>
              <p:tags r:id="rId3"/>
            </p:custDataLst>
          </p:nvPr>
        </p:nvSpPr>
        <p:spPr>
          <a:xfrm>
            <a:off x="0" y="0"/>
            <a:ext cx="12192000" cy="6858000"/>
          </a:xfrm>
        </p:spPr>
        <p:txBody>
          <a:bodyPr anchor="ctr">
            <a:noAutofit/>
          </a:bodyPr>
          <a:lstStyle>
            <a:lvl1pPr marL="0" indent="0" algn="ctr">
              <a:buNone/>
              <a:defRPr baseline="0"/>
            </a:lvl1pPr>
          </a:lstStyle>
          <a:p>
            <a:r>
              <a:rPr lang="en-US"/>
              <a:t>Click to insert picture</a:t>
            </a:r>
          </a:p>
        </p:txBody>
      </p:sp>
      <p:sp>
        <p:nvSpPr>
          <p:cNvPr id="2" name="Footer Placeholder 1"/>
          <p:cNvSpPr>
            <a:spLocks noGrp="1"/>
          </p:cNvSpPr>
          <p:nvPr>
            <p:ph type="ftr" sz="quarter" idx="10"/>
            <p:custDataLst>
              <p:tags r:id="rId4"/>
            </p:custDataLst>
          </p:nvPr>
        </p:nvSpPr>
        <p:spPr>
          <a:xfrm>
            <a:off x="661481" y="6356803"/>
            <a:ext cx="4378794" cy="364224"/>
          </a:xfrm>
          <a:prstGeom prst="rect">
            <a:avLst/>
          </a:prstGeom>
        </p:spPr>
        <p:txBody>
          <a:bodyPr/>
          <a:lstStyle/>
          <a:p>
            <a:r>
              <a:rPr lang="en-US"/>
              <a:t>Microsoft Internal &amp; Partner Use Only</a:t>
            </a:r>
          </a:p>
        </p:txBody>
      </p:sp>
      <p:sp>
        <p:nvSpPr>
          <p:cNvPr id="3" name="Slide Number Placeholder 2"/>
          <p:cNvSpPr>
            <a:spLocks noGrp="1"/>
          </p:cNvSpPr>
          <p:nvPr>
            <p:ph type="sldNum" sz="quarter" idx="11"/>
            <p:custDataLst>
              <p:tags r:id="rId5"/>
            </p:custDataLst>
          </p:nvPr>
        </p:nvSpPr>
        <p:spPr>
          <a:xfrm>
            <a:off x="11544852" y="6321873"/>
            <a:ext cx="349196" cy="364224"/>
          </a:xfrm>
          <a:prstGeom prst="rect">
            <a:avLst/>
          </a:prstGeom>
        </p:spPr>
        <p:txBody>
          <a:bodyPr/>
          <a:lstStyle/>
          <a:p>
            <a:fld id="{894E8EF0-91FF-4791-8529-F57CE0475C15}" type="slidenum">
              <a:rPr lang="en-US" smtClean="0"/>
              <a:pPr/>
              <a:t>‹#›</a:t>
            </a:fld>
            <a:endParaRPr lang="en-US"/>
          </a:p>
        </p:txBody>
      </p:sp>
      <p:sp>
        <p:nvSpPr>
          <p:cNvPr id="7" name="Text Placeholder 6"/>
          <p:cNvSpPr>
            <a:spLocks noGrp="1"/>
          </p:cNvSpPr>
          <p:nvPr>
            <p:ph type="body" sz="quarter" idx="16" hasCustomPrompt="1"/>
            <p:custDataLst>
              <p:tags r:id="rId6"/>
            </p:custDataLst>
          </p:nvPr>
        </p:nvSpPr>
        <p:spPr>
          <a:xfrm>
            <a:off x="281690" y="3888534"/>
            <a:ext cx="2689274" cy="2689656"/>
          </a:xfrm>
          <a:solidFill>
            <a:srgbClr val="00BBF1">
              <a:alpha val="89020"/>
            </a:srgbClr>
          </a:solidFill>
        </p:spPr>
        <p:txBody>
          <a:bodyPr>
            <a:noAutofit/>
          </a:bodyPr>
          <a:lstStyle>
            <a:lvl1pPr marL="0" indent="0">
              <a:buNone/>
              <a:defRPr sz="3920" baseline="0">
                <a:solidFill>
                  <a:schemeClr val="bg1"/>
                </a:solidFill>
                <a:latin typeface="+mj-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Tree>
    <p:extLst>
      <p:ext uri="{BB962C8B-B14F-4D97-AF65-F5344CB8AC3E}">
        <p14:creationId xmlns:p14="http://schemas.microsoft.com/office/powerpoint/2010/main" val="3554876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9221"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dirty="0"/>
              <a:t>Click to edit Master title style</a:t>
            </a:r>
          </a:p>
        </p:txBody>
      </p:sp>
      <p:sp>
        <p:nvSpPr>
          <p:cNvPr id="4" name="Slide Number Placeholder 3"/>
          <p:cNvSpPr>
            <a:spLocks noGrp="1"/>
          </p:cNvSpPr>
          <p:nvPr>
            <p:ph type="sldNum" sz="quarter" idx="11"/>
            <p:custDataLst>
              <p:tags r:id="rId4"/>
            </p:custDataLst>
          </p:nvPr>
        </p:nvSpPr>
        <p:spPr>
          <a:xfrm>
            <a:off x="11544852" y="6321873"/>
            <a:ext cx="349196" cy="364224"/>
          </a:xfrm>
          <a:prstGeom prst="rect">
            <a:avLst/>
          </a:prstGeom>
        </p:spPr>
        <p:txBody>
          <a:bodyPr/>
          <a:lstStyle/>
          <a:p>
            <a:fld id="{894E8EF0-91FF-4791-8529-F57CE0475C15}" type="slidenum">
              <a:rPr lang="en-US" smtClean="0"/>
              <a:pPr/>
              <a:t>‹#›</a:t>
            </a:fld>
            <a:endParaRPr lang="en-US"/>
          </a:p>
        </p:txBody>
      </p:sp>
    </p:spTree>
    <p:extLst>
      <p:ext uri="{BB962C8B-B14F-4D97-AF65-F5344CB8AC3E}">
        <p14:creationId xmlns:p14="http://schemas.microsoft.com/office/powerpoint/2010/main" val="324726146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Subtitle 1">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0245" name="think-cell Slide" r:id="rId8" imgW="270" imgH="270" progId="TCLayout.ActiveDocument.1">
                  <p:embed/>
                </p:oleObj>
              </mc:Choice>
              <mc:Fallback>
                <p:oleObj name="think-cell Slide" r:id="rId8" imgW="270" imgH="270" progId="TCLayout.ActiveDocument.1">
                  <p:embed/>
                  <p:pic>
                    <p:nvPicPr>
                      <p:cNvPr id="5" name="Object 4"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7" name="Text Placeholder 6"/>
          <p:cNvSpPr>
            <a:spLocks noGrp="1"/>
          </p:cNvSpPr>
          <p:nvPr>
            <p:ph type="body" sz="quarter" idx="12"/>
            <p:custDataLst>
              <p:tags r:id="rId3"/>
            </p:custDataLst>
          </p:nvPr>
        </p:nvSpPr>
        <p:spPr>
          <a:xfrm>
            <a:off x="270796" y="1091646"/>
            <a:ext cx="11651967" cy="506972"/>
          </a:xfrm>
        </p:spPr>
        <p:txBody>
          <a:bodyPr/>
          <a:lstStyle>
            <a:lvl1pPr marL="0" indent="0">
              <a:buNone/>
              <a:defRPr lang="en-US" sz="2353" kern="1200" spc="-69">
                <a:solidFill>
                  <a:schemeClr val="accent2"/>
                </a:solidFill>
                <a:latin typeface="+mn-lt"/>
                <a:ea typeface="+mn-ea"/>
                <a:cs typeface="+mn-cs"/>
              </a:defRPr>
            </a:lvl1pPr>
            <a:lvl2pPr marL="336080" indent="0">
              <a:buNone/>
              <a:defRPr/>
            </a:lvl2pPr>
            <a:lvl3pPr marL="560134" indent="0">
              <a:buNone/>
              <a:defRPr/>
            </a:lvl3pPr>
            <a:lvl4pPr marL="784187" indent="0">
              <a:buNone/>
              <a:defRPr/>
            </a:lvl4pPr>
            <a:lvl5pPr marL="1008241" indent="0">
              <a:buNone/>
              <a:defRPr/>
            </a:lvl5pPr>
          </a:lstStyle>
          <a:p>
            <a:pPr lvl="0"/>
            <a:r>
              <a:rPr lang="en-US"/>
              <a:t>Click to edit Master text styles</a:t>
            </a:r>
          </a:p>
        </p:txBody>
      </p:sp>
      <p:sp>
        <p:nvSpPr>
          <p:cNvPr id="2" name="Title 1"/>
          <p:cNvSpPr>
            <a:spLocks noGrp="1"/>
          </p:cNvSpPr>
          <p:nvPr>
            <p:ph type="title"/>
            <p:custDataLst>
              <p:tags r:id="rId4"/>
            </p:custDataLst>
          </p:nvPr>
        </p:nvSpPr>
        <p:spPr/>
        <p:txBody>
          <a:bodyPr/>
          <a:lstStyle/>
          <a:p>
            <a:r>
              <a:rPr lang="en-US"/>
              <a:t>Click to edit Master title style</a:t>
            </a:r>
          </a:p>
        </p:txBody>
      </p:sp>
      <p:sp>
        <p:nvSpPr>
          <p:cNvPr id="3" name="Footer Placeholder 2"/>
          <p:cNvSpPr>
            <a:spLocks noGrp="1"/>
          </p:cNvSpPr>
          <p:nvPr>
            <p:ph type="ftr" sz="quarter" idx="10"/>
            <p:custDataLst>
              <p:tags r:id="rId5"/>
            </p:custDataLst>
          </p:nvPr>
        </p:nvSpPr>
        <p:spPr>
          <a:xfrm>
            <a:off x="661481" y="6356803"/>
            <a:ext cx="4378794" cy="364224"/>
          </a:xfrm>
          <a:prstGeom prst="rect">
            <a:avLst/>
          </a:prstGeom>
        </p:spPr>
        <p:txBody>
          <a:bodyPr/>
          <a:lstStyle/>
          <a:p>
            <a:r>
              <a:rPr lang="en-US"/>
              <a:t>Microsoft Internal &amp; Partner Use Only</a:t>
            </a:r>
          </a:p>
        </p:txBody>
      </p:sp>
      <p:sp>
        <p:nvSpPr>
          <p:cNvPr id="4" name="Slide Number Placeholder 3"/>
          <p:cNvSpPr>
            <a:spLocks noGrp="1"/>
          </p:cNvSpPr>
          <p:nvPr>
            <p:ph type="sldNum" sz="quarter" idx="11"/>
            <p:custDataLst>
              <p:tags r:id="rId6"/>
            </p:custDataLst>
          </p:nvPr>
        </p:nvSpPr>
        <p:spPr>
          <a:xfrm>
            <a:off x="11544852" y="6321873"/>
            <a:ext cx="349196" cy="364224"/>
          </a:xfrm>
          <a:prstGeom prst="rect">
            <a:avLst/>
          </a:prstGeom>
        </p:spPr>
        <p:txBody>
          <a:bodyPr/>
          <a:lstStyle/>
          <a:p>
            <a:fld id="{894E8EF0-91FF-4791-8529-F57CE0475C15}" type="slidenum">
              <a:rPr lang="en-US" smtClean="0"/>
              <a:pPr/>
              <a:t>‹#›</a:t>
            </a:fld>
            <a:endParaRPr lang="en-US"/>
          </a:p>
        </p:txBody>
      </p:sp>
    </p:spTree>
    <p:extLst>
      <p:ext uri="{BB962C8B-B14F-4D97-AF65-F5344CB8AC3E}">
        <p14:creationId xmlns:p14="http://schemas.microsoft.com/office/powerpoint/2010/main" val="4149089410"/>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3 Columns Sub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1269" name="think-cell Slide" r:id="rId11" imgW="270" imgH="270" progId="TCLayout.ActiveDocument.1">
                  <p:embed/>
                </p:oleObj>
              </mc:Choice>
              <mc:Fallback>
                <p:oleObj name="think-cell Slide" r:id="rId11" imgW="270" imgH="270" progId="TCLayout.ActiveDocument.1">
                  <p:embed/>
                  <p:pic>
                    <p:nvPicPr>
                      <p:cNvPr id="7" name="Object 6" hidden="1"/>
                      <p:cNvPicPr/>
                      <p:nvPr/>
                    </p:nvPicPr>
                    <p:blipFill>
                      <a:blip r:embed="rId12"/>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
        <p:nvSpPr>
          <p:cNvPr id="4" name="Text Placeholder 3"/>
          <p:cNvSpPr>
            <a:spLocks noGrp="1"/>
          </p:cNvSpPr>
          <p:nvPr>
            <p:ph type="body" sz="quarter" idx="10"/>
            <p:custDataLst>
              <p:tags r:id="rId4"/>
            </p:custDataLst>
          </p:nvPr>
        </p:nvSpPr>
        <p:spPr>
          <a:xfrm>
            <a:off x="269240" y="3471308"/>
            <a:ext cx="3587254"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5" name="Text Placeholder 3"/>
          <p:cNvSpPr>
            <a:spLocks noGrp="1"/>
          </p:cNvSpPr>
          <p:nvPr>
            <p:ph type="body" sz="quarter" idx="11"/>
            <p:custDataLst>
              <p:tags r:id="rId5"/>
            </p:custDataLst>
          </p:nvPr>
        </p:nvSpPr>
        <p:spPr>
          <a:xfrm>
            <a:off x="270796" y="1676669"/>
            <a:ext cx="10951978" cy="1649520"/>
          </a:xfrm>
        </p:spPr>
        <p:txBody>
          <a:bodyPr wrap="square" anchor="b">
            <a:noAutofit/>
          </a:bodyPr>
          <a:lstStyle>
            <a:lvl1pPr marL="0" indent="0">
              <a:lnSpc>
                <a:spcPts val="2745"/>
              </a:lnSpc>
              <a:spcBef>
                <a:spcPts val="0"/>
              </a:spcBef>
              <a:buClr>
                <a:schemeClr val="tx1"/>
              </a:buClr>
              <a:buFont typeface="Wingdings" pitchFamily="2" charset="2"/>
              <a:buNone/>
              <a:defRPr sz="2353">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3" name="Footer Placeholder 2"/>
          <p:cNvSpPr>
            <a:spLocks noGrp="1"/>
          </p:cNvSpPr>
          <p:nvPr>
            <p:ph type="ftr" sz="quarter" idx="12"/>
            <p:custDataLst>
              <p:tags r:id="rId6"/>
            </p:custDataLst>
          </p:nvPr>
        </p:nvSpPr>
        <p:spPr>
          <a:xfrm>
            <a:off x="661481" y="6356803"/>
            <a:ext cx="4378794" cy="364224"/>
          </a:xfrm>
          <a:prstGeom prst="rect">
            <a:avLst/>
          </a:prstGeom>
        </p:spPr>
        <p:txBody>
          <a:bodyPr/>
          <a:lstStyle/>
          <a:p>
            <a:r>
              <a:rPr lang="en-US"/>
              <a:t>Microsoft Internal &amp; Partner Use Only</a:t>
            </a:r>
          </a:p>
        </p:txBody>
      </p:sp>
      <p:sp>
        <p:nvSpPr>
          <p:cNvPr id="6" name="Slide Number Placeholder 5"/>
          <p:cNvSpPr>
            <a:spLocks noGrp="1"/>
          </p:cNvSpPr>
          <p:nvPr>
            <p:ph type="sldNum" sz="quarter" idx="13"/>
            <p:custDataLst>
              <p:tags r:id="rId7"/>
            </p:custDataLst>
          </p:nvPr>
        </p:nvSpPr>
        <p:spPr>
          <a:xfrm>
            <a:off x="11544852" y="6321873"/>
            <a:ext cx="349196" cy="364224"/>
          </a:xfrm>
          <a:prstGeom prst="rect">
            <a:avLst/>
          </a:prstGeom>
        </p:spPr>
        <p:txBody>
          <a:bodyPr/>
          <a:lstStyle/>
          <a:p>
            <a:fld id="{894E8EF0-91FF-4791-8529-F57CE0475C15}" type="slidenum">
              <a:rPr lang="en-US" smtClean="0"/>
              <a:pPr/>
              <a:t>‹#›</a:t>
            </a:fld>
            <a:endParaRPr lang="en-US"/>
          </a:p>
        </p:txBody>
      </p:sp>
      <p:sp>
        <p:nvSpPr>
          <p:cNvPr id="8" name="Text Placeholder 3"/>
          <p:cNvSpPr>
            <a:spLocks noGrp="1"/>
          </p:cNvSpPr>
          <p:nvPr>
            <p:ph type="body" sz="quarter" idx="14"/>
            <p:custDataLst>
              <p:tags r:id="rId8"/>
            </p:custDataLst>
          </p:nvPr>
        </p:nvSpPr>
        <p:spPr>
          <a:xfrm>
            <a:off x="3995614" y="3471308"/>
            <a:ext cx="3496057"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9" name="Text Placeholder 3"/>
          <p:cNvSpPr>
            <a:spLocks noGrp="1"/>
          </p:cNvSpPr>
          <p:nvPr>
            <p:ph type="body" sz="quarter" idx="15"/>
            <p:custDataLst>
              <p:tags r:id="rId9"/>
            </p:custDataLst>
          </p:nvPr>
        </p:nvSpPr>
        <p:spPr>
          <a:xfrm>
            <a:off x="7630790" y="3471308"/>
            <a:ext cx="3585699"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Tree>
    <p:extLst>
      <p:ext uri="{BB962C8B-B14F-4D97-AF65-F5344CB8AC3E}">
        <p14:creationId xmlns:p14="http://schemas.microsoft.com/office/powerpoint/2010/main" val="438168502"/>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83136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73358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hank You Slide: Color">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327" fontAlgn="base">
              <a:lnSpc>
                <a:spcPct val="90000"/>
              </a:lnSpc>
              <a:spcBef>
                <a:spcPct val="0"/>
              </a:spcBef>
              <a:spcAft>
                <a:spcPct val="0"/>
              </a:spcAft>
            </a:pPr>
            <a:endParaRPr lang="en-US" sz="200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71251"/>
            <a:ext cx="11655840" cy="899665"/>
          </a:xfrm>
        </p:spPr>
        <p:txBody>
          <a:bodyPr/>
          <a:lstStyle>
            <a:lvl1pPr>
              <a:defRPr sz="8798">
                <a:gradFill>
                  <a:gsLst>
                    <a:gs pos="63000">
                      <a:schemeClr val="tx1"/>
                    </a:gs>
                    <a:gs pos="100000">
                      <a:schemeClr val="tx1"/>
                    </a:gs>
                  </a:gsLst>
                  <a:lin ang="10800000" scaled="1"/>
                </a:gradFill>
              </a:defRPr>
            </a:lvl1pPr>
          </a:lstStyle>
          <a:p>
            <a:r>
              <a:rPr lang="en-US"/>
              <a:t>Thank you!</a:t>
            </a:r>
          </a:p>
        </p:txBody>
      </p:sp>
      <p:grpSp>
        <p:nvGrpSpPr>
          <p:cNvPr id="6" name="Group 5"/>
          <p:cNvGrpSpPr/>
          <p:nvPr userDrawn="1"/>
        </p:nvGrpSpPr>
        <p:grpSpPr>
          <a:xfrm>
            <a:off x="575781" y="5984350"/>
            <a:ext cx="5070715" cy="514233"/>
            <a:chOff x="418573" y="259276"/>
            <a:chExt cx="4713887" cy="514233"/>
          </a:xfrm>
        </p:grpSpPr>
        <p:sp>
          <p:nvSpPr>
            <p:cNvPr id="7" name="TextBox 6"/>
            <p:cNvSpPr txBox="1"/>
            <p:nvPr userDrawn="1"/>
          </p:nvSpPr>
          <p:spPr>
            <a:xfrm>
              <a:off x="2163117" y="259276"/>
              <a:ext cx="2969343" cy="361204"/>
            </a:xfrm>
            <a:prstGeom prst="rect">
              <a:avLst/>
            </a:prstGeom>
            <a:noFill/>
          </p:spPr>
          <p:txBody>
            <a:bodyPr wrap="square" lIns="182880" tIns="146304" rIns="182880" bIns="146304" rtlCol="0">
              <a:noAutofit/>
            </a:bodyPr>
            <a:lstStyle/>
            <a:p>
              <a:pPr marL="0" indent="0">
                <a:spcAft>
                  <a:spcPts val="600"/>
                </a:spcAft>
                <a:buSzPct val="70000"/>
                <a:buFontTx/>
                <a:buNone/>
              </a:pPr>
              <a:r>
                <a:rPr lang="en-US" sz="2400" spc="-71">
                  <a:gradFill>
                    <a:gsLst>
                      <a:gs pos="83000">
                        <a:schemeClr val="tx1"/>
                      </a:gs>
                      <a:gs pos="100000">
                        <a:schemeClr val="tx1"/>
                      </a:gs>
                    </a:gsLst>
                    <a:lin ang="5400000" scaled="1"/>
                  </a:gradFill>
                  <a:latin typeface="Segoe UI Semilight" panose="020B0402040204020203" pitchFamily="34" charset="0"/>
                  <a:cs typeface="Segoe UI Semilight" panose="020B0402040204020203" pitchFamily="34" charset="0"/>
                </a:rPr>
                <a:t>Commercial Licensing</a:t>
              </a:r>
            </a:p>
          </p:txBody>
        </p:sp>
        <p:grpSp>
          <p:nvGrpSpPr>
            <p:cNvPr id="9" name="Group 8"/>
            <p:cNvGrpSpPr/>
            <p:nvPr userDrawn="1"/>
          </p:nvGrpSpPr>
          <p:grpSpPr>
            <a:xfrm>
              <a:off x="418573" y="461856"/>
              <a:ext cx="1366368" cy="293343"/>
              <a:chOff x="664380" y="2797459"/>
              <a:chExt cx="2456149" cy="527306"/>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664380" y="2797459"/>
                <a:ext cx="527306" cy="527306"/>
              </a:xfrm>
              <a:prstGeom prst="rect">
                <a:avLst/>
              </a:prstGeom>
            </p:spPr>
          </p:pic>
          <p:sp>
            <p:nvSpPr>
              <p:cNvPr id="12" name="Freeform 12"/>
              <p:cNvSpPr>
                <a:spLocks noEditPoints="1"/>
              </p:cNvSpPr>
              <p:nvPr/>
            </p:nvSpPr>
            <p:spPr bwMode="black">
              <a:xfrm>
                <a:off x="1345729" y="2879090"/>
                <a:ext cx="1774800" cy="347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72"/>
              </a:p>
            </p:txBody>
          </p:sp>
        </p:grpSp>
        <p:cxnSp>
          <p:nvCxnSpPr>
            <p:cNvPr id="10" name="Straight Connector 9"/>
            <p:cNvCxnSpPr/>
            <p:nvPr userDrawn="1"/>
          </p:nvCxnSpPr>
          <p:spPr>
            <a:xfrm>
              <a:off x="2074307" y="412305"/>
              <a:ext cx="0" cy="361204"/>
            </a:xfrm>
            <a:prstGeom prst="line">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3607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A35B-A217-43FF-BA08-C9F64340ED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A34599-1AEA-431E-8D35-EE023447D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0175C1-450C-459F-8855-B157F35A49BD}"/>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E13BFA0B-2675-4FFE-89C3-F1BEBACFF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10F7D-4595-469F-8DA1-99AB6DE31D8C}"/>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1357306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4858E-F687-4BE7-BF8D-6FA18304F021}"/>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F1BC83C1-76D2-4A61-92C0-B622A64785E5}"/>
              </a:ext>
            </a:extLst>
          </p:cNvPr>
          <p:cNvSpPr>
            <a:spLocks noGrp="1"/>
          </p:cNvSpPr>
          <p:nvPr>
            <p:ph type="body" sz="quarter" idx="16"/>
          </p:nvPr>
        </p:nvSpPr>
        <p:spPr>
          <a:xfrm>
            <a:off x="269239" y="2022837"/>
            <a:ext cx="5521949" cy="4282602"/>
          </a:xfrm>
        </p:spPr>
        <p:txBody>
          <a:bodyPr/>
          <a:lstStyle/>
          <a:p>
            <a:pPr lvl="0"/>
            <a:r>
              <a:rPr lang="en-US" dirty="0"/>
              <a:t>Edit Master text styles</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B5497DB9-F2D4-45FB-9F0D-087870E16940}"/>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2993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2A93-0722-4900-A2AC-E22D1C11C4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3ACA9-7DED-4F0C-8870-04A9CFEB3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F2D43D-7721-48B6-90D5-173CC9B9D7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EA918-7970-4A3B-A4F6-5C359850B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E44373-A447-4DE5-8ED7-CFB761ACC2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4C8DF0-B9F2-4CEF-8DEC-E1D8B9A5C2DA}"/>
              </a:ext>
            </a:extLst>
          </p:cNvPr>
          <p:cNvSpPr>
            <a:spLocks noGrp="1"/>
          </p:cNvSpPr>
          <p:nvPr>
            <p:ph type="dt" sz="half" idx="10"/>
          </p:nvPr>
        </p:nvSpPr>
        <p:spPr/>
        <p:txBody>
          <a:bodyPr/>
          <a:lstStyle/>
          <a:p>
            <a:fld id="{F0149019-BA03-4565-A674-ED6848ECD2C7}" type="datetimeFigureOut">
              <a:rPr lang="en-US" smtClean="0"/>
              <a:t>10/7/2019</a:t>
            </a:fld>
            <a:endParaRPr lang="en-US"/>
          </a:p>
        </p:txBody>
      </p:sp>
      <p:sp>
        <p:nvSpPr>
          <p:cNvPr id="8" name="Footer Placeholder 7">
            <a:extLst>
              <a:ext uri="{FF2B5EF4-FFF2-40B4-BE49-F238E27FC236}">
                <a16:creationId xmlns:a16="http://schemas.microsoft.com/office/drawing/2014/main" id="{844B3EA8-F271-4479-B959-9EBE86029C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0F3F78-A2A8-4907-9E5C-95B058CB5EA9}"/>
              </a:ext>
            </a:extLst>
          </p:cNvPr>
          <p:cNvSpPr>
            <a:spLocks noGrp="1"/>
          </p:cNvSpPr>
          <p:nvPr>
            <p:ph type="sldNum" sz="quarter" idx="12"/>
          </p:nvPr>
        </p:nvSpPr>
        <p:spPr/>
        <p:txBody>
          <a:bodyPr/>
          <a:lstStyle/>
          <a:p>
            <a:fld id="{E6FB1180-6768-46FD-96CE-47D029714B0C}" type="slidenum">
              <a:rPr lang="en-US" smtClean="0"/>
              <a:t>‹#›</a:t>
            </a:fld>
            <a:endParaRPr lang="en-US"/>
          </a:p>
        </p:txBody>
      </p:sp>
    </p:spTree>
    <p:extLst>
      <p:ext uri="{BB962C8B-B14F-4D97-AF65-F5344CB8AC3E}">
        <p14:creationId xmlns:p14="http://schemas.microsoft.com/office/powerpoint/2010/main" val="3826637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2189061"/>
          </a:xfrm>
        </p:spPr>
        <p:txBody>
          <a:bodyPr/>
          <a:lstStyle>
            <a:lvl1pPr marL="0" indent="0">
              <a:buNone/>
              <a:defRPr sz="4000">
                <a:gradFill>
                  <a:gsLst>
                    <a:gs pos="1250">
                      <a:schemeClr val="tx2"/>
                    </a:gs>
                    <a:gs pos="99000">
                      <a:schemeClr val="tx2"/>
                    </a:gs>
                  </a:gsLst>
                  <a:lin ang="5400000" scaled="0"/>
                </a:gradFill>
              </a:defRPr>
            </a:lvl1pPr>
            <a:lvl2pPr marL="0" indent="0">
              <a:buFontTx/>
              <a:buNone/>
              <a:defRPr sz="2800"/>
            </a:lvl2pPr>
            <a:lvl3pPr marL="224097" indent="0">
              <a:buNone/>
              <a:defRPr/>
            </a:lvl3pPr>
            <a:lvl4pPr marL="448193" indent="0">
              <a:buNone/>
              <a:defRPr sz="1800">
                <a:latin typeface="+mj-lt"/>
              </a:defRPr>
            </a:lvl4pPr>
            <a:lvl5pPr marL="672290" indent="0">
              <a:buNone/>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5978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Title Slide">
    <p:bg>
      <p:bgPr>
        <a:solidFill>
          <a:srgbClr val="0D0D0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49E1B0-78F9-4929-9C1C-9EA1F4D9CCDE}"/>
              </a:ext>
            </a:extLst>
          </p:cNvPr>
          <p:cNvPicPr>
            <a:picLocks noChangeAspect="1"/>
          </p:cNvPicPr>
          <p:nvPr userDrawn="1"/>
        </p:nvPicPr>
        <p:blipFill rotWithShape="1">
          <a:blip r:embed="rId2"/>
          <a:srcRect l="17330" t="24162" r="35840" b="29007"/>
          <a:stretch/>
        </p:blipFill>
        <p:spPr>
          <a:xfrm>
            <a:off x="1902428" y="0"/>
            <a:ext cx="10289572" cy="6858000"/>
          </a:xfrm>
          <a:prstGeom prst="rect">
            <a:avLst/>
          </a:prstGeom>
        </p:spPr>
      </p:pic>
      <p:pic>
        <p:nvPicPr>
          <p:cNvPr id="31" name="Picture 30">
            <a:extLst>
              <a:ext uri="{FF2B5EF4-FFF2-40B4-BE49-F238E27FC236}">
                <a16:creationId xmlns:a16="http://schemas.microsoft.com/office/drawing/2014/main" id="{AEBF5EEA-A16A-4F91-BDC6-5F0BCB5456CE}"/>
              </a:ext>
            </a:extLst>
          </p:cNvPr>
          <p:cNvPicPr>
            <a:picLocks noChangeAspect="1"/>
          </p:cNvPicPr>
          <p:nvPr userDrawn="1"/>
        </p:nvPicPr>
        <p:blipFill rotWithShape="1">
          <a:blip r:embed="rId3"/>
          <a:srcRect l="44281" t="13430" r="20409" b="41787"/>
          <a:stretch/>
        </p:blipFill>
        <p:spPr>
          <a:xfrm>
            <a:off x="4078514" y="0"/>
            <a:ext cx="8113486" cy="6858000"/>
          </a:xfrm>
          <a:prstGeom prst="rect">
            <a:avLst/>
          </a:prstGeom>
        </p:spPr>
      </p:pic>
      <p:sp>
        <p:nvSpPr>
          <p:cNvPr id="18" name="Rectangle 17">
            <a:extLst>
              <a:ext uri="{FF2B5EF4-FFF2-40B4-BE49-F238E27FC236}">
                <a16:creationId xmlns:a16="http://schemas.microsoft.com/office/drawing/2014/main" id="{CA6F6262-9B05-4BF7-A572-204F9B567A93}"/>
              </a:ext>
            </a:extLst>
          </p:cNvPr>
          <p:cNvSpPr/>
          <p:nvPr userDrawn="1"/>
        </p:nvSpPr>
        <p:spPr bwMode="auto">
          <a:xfrm>
            <a:off x="0" y="5600700"/>
            <a:ext cx="12192000" cy="1257300"/>
          </a:xfrm>
          <a:prstGeom prst="rect">
            <a:avLst/>
          </a:prstGeom>
          <a:gradFill>
            <a:gsLst>
              <a:gs pos="1250">
                <a:schemeClr val="bg1">
                  <a:alpha val="0"/>
                </a:schemeClr>
              </a:gs>
              <a:gs pos="100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374DCD0D-80A4-47E1-89BC-6BDD94F29775}"/>
              </a:ext>
            </a:extLst>
          </p:cNvPr>
          <p:cNvSpPr/>
          <p:nvPr userDrawn="1"/>
        </p:nvSpPr>
        <p:spPr bwMode="auto">
          <a:xfrm>
            <a:off x="1" y="0"/>
            <a:ext cx="40767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1779211"/>
            <a:ext cx="3272537" cy="1754326"/>
          </a:xfrm>
          <a:prstGeom prst="rect">
            <a:avLst/>
          </a:prstGeom>
        </p:spPr>
        <p:txBody>
          <a:bodyPr wrap="square" lIns="0" rIns="0" anchor="b" anchorCtr="0">
            <a:spAutoFit/>
          </a:bodyPr>
          <a:lstStyle>
            <a:lvl1pPr>
              <a:defRPr sz="3600"/>
            </a:lvl1pPr>
          </a:lstStyle>
          <a:p>
            <a:r>
              <a:rPr lang="en-US" dirty="0"/>
              <a:t>Event name or presentation title </a:t>
            </a:r>
          </a:p>
        </p:txBody>
      </p:sp>
      <p:sp>
        <p:nvSpPr>
          <p:cNvPr id="5" name="Text Placeholder 4"/>
          <p:cNvSpPr>
            <a:spLocks noGrp="1"/>
          </p:cNvSpPr>
          <p:nvPr>
            <p:ph type="body" sz="quarter" idx="12" hasCustomPrompt="1"/>
          </p:nvPr>
        </p:nvSpPr>
        <p:spPr>
          <a:xfrm>
            <a:off x="582043" y="3962400"/>
            <a:ext cx="3304158" cy="307777"/>
          </a:xfrm>
          <a:noFill/>
        </p:spPr>
        <p:txBody>
          <a:bodyPr wrap="square" lIns="0" tIns="0" rIns="0" bIns="0">
            <a:spAutoFit/>
          </a:bodyPr>
          <a:lstStyle>
            <a:lvl1pPr marL="0" indent="0">
              <a:spcBef>
                <a:spcPts val="0"/>
              </a:spcBef>
              <a:buNone/>
              <a:defRPr lang="en-US" sz="2000" kern="1200" spc="0" baseline="0" dirty="0">
                <a:gradFill>
                  <a:gsLst>
                    <a:gs pos="91000">
                      <a:schemeClr val="tx1"/>
                    </a:gs>
                    <a:gs pos="0">
                      <a:schemeClr val="tx1"/>
                    </a:gs>
                  </a:gsLst>
                  <a:lin ang="5400000" scaled="0"/>
                </a:gradFill>
                <a:latin typeface="Segoe UI Bold" panose="020B0802040204020203" pitchFamily="34" charset="0"/>
                <a:ea typeface="+mn-ea"/>
                <a:cs typeface="Segoe UI Bold" panose="020B08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dirty="0"/>
              <a:t>Speaker name or subtitle</a:t>
            </a:r>
          </a:p>
        </p:txBody>
      </p:sp>
      <p:sp>
        <p:nvSpPr>
          <p:cNvPr id="11" name="Rectangle 10">
            <a:extLst>
              <a:ext uri="{FF2B5EF4-FFF2-40B4-BE49-F238E27FC236}">
                <a16:creationId xmlns:a16="http://schemas.microsoft.com/office/drawing/2014/main" id="{73E4F85D-7004-448A-A317-2473943B6681}"/>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1"/>
                    </a:gs>
                    <a:gs pos="100000">
                      <a:schemeClr val="tx1"/>
                    </a:gs>
                  </a:gsLst>
                  <a:lin ang="5400000" scaled="0"/>
                </a:gradFill>
                <a:effectLst/>
                <a:latin typeface="+mn-lt"/>
              </a:rPr>
              <a:t>Microsoft confidential. For internal use only.</a:t>
            </a:r>
          </a:p>
        </p:txBody>
      </p:sp>
      <p:sp>
        <p:nvSpPr>
          <p:cNvPr id="12" name="Rectangle 11">
            <a:extLst>
              <a:ext uri="{FF2B5EF4-FFF2-40B4-BE49-F238E27FC236}">
                <a16:creationId xmlns:a16="http://schemas.microsoft.com/office/drawing/2014/main" id="{6F42D7E5-9B58-45C3-8C51-8191DF3E3605}"/>
              </a:ext>
            </a:extLst>
          </p:cNvPr>
          <p:cNvSpPr/>
          <p:nvPr userDrawn="1"/>
        </p:nvSpPr>
        <p:spPr bwMode="auto">
          <a:xfrm>
            <a:off x="4076701" y="0"/>
            <a:ext cx="201168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38DE305-EA53-4C4B-9941-EEBD478F1B05}"/>
              </a:ext>
            </a:extLst>
          </p:cNvPr>
          <p:cNvSpPr/>
          <p:nvPr userDrawn="1"/>
        </p:nvSpPr>
        <p:spPr bwMode="auto">
          <a:xfrm>
            <a:off x="6083301" y="0"/>
            <a:ext cx="100584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13" name="MS logo white - EMF" descr="Microsoft logo white text version">
            <a:extLst>
              <a:ext uri="{FF2B5EF4-FFF2-40B4-BE49-F238E27FC236}">
                <a16:creationId xmlns:a16="http://schemas.microsoft.com/office/drawing/2014/main" id="{38D80058-77F4-4440-894D-AD95D12F67EF}"/>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25450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imple Title Slide">
    <p:bg>
      <p:bgPr>
        <a:solidFill>
          <a:srgbClr val="0D0D0D"/>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6F6262-9B05-4BF7-A572-204F9B567A93}"/>
              </a:ext>
            </a:extLst>
          </p:cNvPr>
          <p:cNvSpPr/>
          <p:nvPr userDrawn="1"/>
        </p:nvSpPr>
        <p:spPr bwMode="auto">
          <a:xfrm>
            <a:off x="0" y="5600700"/>
            <a:ext cx="12192000" cy="1257300"/>
          </a:xfrm>
          <a:prstGeom prst="rect">
            <a:avLst/>
          </a:prstGeom>
          <a:gradFill>
            <a:gsLst>
              <a:gs pos="1250">
                <a:schemeClr val="bg1">
                  <a:alpha val="0"/>
                </a:schemeClr>
              </a:gs>
              <a:gs pos="100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374DCD0D-80A4-47E1-89BC-6BDD94F29775}"/>
              </a:ext>
            </a:extLst>
          </p:cNvPr>
          <p:cNvSpPr/>
          <p:nvPr userDrawn="1"/>
        </p:nvSpPr>
        <p:spPr bwMode="auto">
          <a:xfrm>
            <a:off x="0" y="0"/>
            <a:ext cx="121919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887206"/>
            <a:ext cx="7560655" cy="646331"/>
          </a:xfrm>
          <a:prstGeom prst="rect">
            <a:avLst/>
          </a:prstGeom>
        </p:spPr>
        <p:txBody>
          <a:bodyPr wrap="square" lIns="0" rIns="0" anchor="b" anchorCtr="0">
            <a:spAutoFit/>
          </a:bodyPr>
          <a:lstStyle>
            <a:lvl1pPr>
              <a:defRPr sz="3600"/>
            </a:lvl1pPr>
          </a:lstStyle>
          <a:p>
            <a:r>
              <a:rPr lang="en-US" dirty="0"/>
              <a:t>Event name or presentation title </a:t>
            </a:r>
          </a:p>
        </p:txBody>
      </p:sp>
      <p:sp>
        <p:nvSpPr>
          <p:cNvPr id="5" name="Text Placeholder 4"/>
          <p:cNvSpPr>
            <a:spLocks noGrp="1"/>
          </p:cNvSpPr>
          <p:nvPr>
            <p:ph type="body" sz="quarter" idx="12" hasCustomPrompt="1"/>
          </p:nvPr>
        </p:nvSpPr>
        <p:spPr>
          <a:xfrm>
            <a:off x="582043" y="3962400"/>
            <a:ext cx="3304158"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Segoe UI Bold" panose="020B0802040204020203" pitchFamily="34" charset="0"/>
                <a:cs typeface="Segoe UI Bold" panose="020B0802040204020203" pitchFamily="34" charset="0"/>
              </a:defRPr>
            </a:lvl1pPr>
          </a:lstStyle>
          <a:p>
            <a:pPr lvl="0"/>
            <a:r>
              <a:rPr lang="en-US" dirty="0"/>
              <a:t>Speaker name or subtitle</a:t>
            </a:r>
          </a:p>
        </p:txBody>
      </p:sp>
      <p:sp>
        <p:nvSpPr>
          <p:cNvPr id="11" name="Rectangle 10">
            <a:extLst>
              <a:ext uri="{FF2B5EF4-FFF2-40B4-BE49-F238E27FC236}">
                <a16:creationId xmlns:a16="http://schemas.microsoft.com/office/drawing/2014/main" id="{73E4F85D-7004-448A-A317-2473943B6681}"/>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1"/>
                    </a:gs>
                    <a:gs pos="100000">
                      <a:schemeClr val="tx1"/>
                    </a:gs>
                  </a:gsLst>
                  <a:lin ang="5400000" scaled="0"/>
                </a:gradFill>
                <a:effectLst/>
                <a:latin typeface="+mn-lt"/>
              </a:rPr>
              <a:t>Microsoft confidential. For internal use only.</a:t>
            </a:r>
          </a:p>
        </p:txBody>
      </p:sp>
      <p:pic>
        <p:nvPicPr>
          <p:cNvPr id="13" name="MS logo white - EMF" descr="Microsoft logo white text version">
            <a:extLst>
              <a:ext uri="{FF2B5EF4-FFF2-40B4-BE49-F238E27FC236}">
                <a16:creationId xmlns:a16="http://schemas.microsoft.com/office/drawing/2014/main" id="{38D80058-77F4-4440-894D-AD95D12F67E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Rectangle 8">
            <a:extLst>
              <a:ext uri="{FF2B5EF4-FFF2-40B4-BE49-F238E27FC236}">
                <a16:creationId xmlns:a16="http://schemas.microsoft.com/office/drawing/2014/main" id="{129617EF-DB12-4B56-9456-F5E6CD2CA0CA}"/>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92640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Divider 1">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220F70-8E75-4696-BFA4-648F0B0CF6E5}"/>
              </a:ext>
            </a:extLst>
          </p:cNvPr>
          <p:cNvPicPr>
            <a:picLocks noChangeAspect="1"/>
          </p:cNvPicPr>
          <p:nvPr userDrawn="1"/>
        </p:nvPicPr>
        <p:blipFill rotWithShape="1">
          <a:blip r:embed="rId2"/>
          <a:srcRect l="-7474" t="25806" r="33819" b="7337"/>
          <a:stretch/>
        </p:blipFill>
        <p:spPr>
          <a:xfrm>
            <a:off x="856031" y="0"/>
            <a:ext cx="11335969" cy="6858000"/>
          </a:xfrm>
          <a:prstGeom prst="rect">
            <a:avLst/>
          </a:prstGeom>
        </p:spPr>
      </p:pic>
      <p:sp>
        <p:nvSpPr>
          <p:cNvPr id="17" name="Rectangle 16">
            <a:extLst>
              <a:ext uri="{FF2B5EF4-FFF2-40B4-BE49-F238E27FC236}">
                <a16:creationId xmlns:a16="http://schemas.microsoft.com/office/drawing/2014/main" id="{68DE8A28-8419-4639-BEA7-E2CB9C308645}"/>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370FB426-E90F-430A-A594-08BD3E6DE09A}"/>
              </a:ext>
            </a:extLst>
          </p:cNvPr>
          <p:cNvSpPr/>
          <p:nvPr userDrawn="1"/>
        </p:nvSpPr>
        <p:spPr>
          <a:xfrm>
            <a:off x="495300" y="6418491"/>
            <a:ext cx="2178802"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rPr>
              <a:t>Microsoft confidential. For internal use only.</a:t>
            </a:r>
          </a:p>
        </p:txBody>
      </p:sp>
      <p:pic>
        <p:nvPicPr>
          <p:cNvPr id="12" name="MS logo white - EMF" descr="Microsoft logo white text version">
            <a:extLst>
              <a:ext uri="{FF2B5EF4-FFF2-40B4-BE49-F238E27FC236}">
                <a16:creationId xmlns:a16="http://schemas.microsoft.com/office/drawing/2014/main" id="{E8FE26C0-6300-422E-BCB2-41789038BD1E}"/>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5" name="Text Placeholder 4">
            <a:extLst>
              <a:ext uri="{FF2B5EF4-FFF2-40B4-BE49-F238E27FC236}">
                <a16:creationId xmlns:a16="http://schemas.microsoft.com/office/drawing/2014/main" id="{EE455753-9E76-4DD2-93F2-AD8B89648C5E}"/>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2549804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C2A6C9-F9FD-4D4D-9D4E-97E94DD2B9D6}"/>
              </a:ext>
            </a:extLst>
          </p:cNvPr>
          <p:cNvPicPr>
            <a:picLocks noChangeAspect="1"/>
          </p:cNvPicPr>
          <p:nvPr userDrawn="1"/>
        </p:nvPicPr>
        <p:blipFill rotWithShape="1">
          <a:blip r:embed="rId2"/>
          <a:srcRect l="17524" t="22768" r="63545" b="33886"/>
          <a:stretch/>
        </p:blipFill>
        <p:spPr>
          <a:xfrm flipH="1">
            <a:off x="7697893" y="0"/>
            <a:ext cx="4494107"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7EA1BE7D-26A2-41FD-A7F8-3D2F434A73D7}"/>
              </a:ext>
            </a:extLst>
          </p:cNvPr>
          <p:cNvSpPr/>
          <p:nvPr userDrawn="1"/>
        </p:nvSpPr>
        <p:spPr>
          <a:xfrm>
            <a:off x="495300" y="6418491"/>
            <a:ext cx="2178802"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rPr>
              <a:t>Microsoft confidential. For internal use only.</a:t>
            </a:r>
          </a:p>
        </p:txBody>
      </p:sp>
      <p:pic>
        <p:nvPicPr>
          <p:cNvPr id="12" name="MS logo white - EMF" descr="Microsoft logo white text version">
            <a:extLst>
              <a:ext uri="{FF2B5EF4-FFF2-40B4-BE49-F238E27FC236}">
                <a16:creationId xmlns:a16="http://schemas.microsoft.com/office/drawing/2014/main" id="{38605261-C58E-4125-9BB9-11DA98263054}"/>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3" name="Text Placeholder 4">
            <a:extLst>
              <a:ext uri="{FF2B5EF4-FFF2-40B4-BE49-F238E27FC236}">
                <a16:creationId xmlns:a16="http://schemas.microsoft.com/office/drawing/2014/main" id="{3B4D3F03-3504-46F2-AD4A-6EC2822BF3BF}"/>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21577591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10A0D7-661A-4D2C-9B99-1D6C69541CD7}"/>
              </a:ext>
            </a:extLst>
          </p:cNvPr>
          <p:cNvPicPr>
            <a:picLocks noChangeAspect="1"/>
          </p:cNvPicPr>
          <p:nvPr userDrawn="1"/>
        </p:nvPicPr>
        <p:blipFill rotWithShape="1">
          <a:blip r:embed="rId2"/>
          <a:srcRect l="17975" t="31058" r="18926" b="11685"/>
          <a:stretch/>
        </p:blipFill>
        <p:spPr>
          <a:xfrm>
            <a:off x="852472" y="0"/>
            <a:ext cx="1133952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D6E02EE9-D3FB-4174-81F5-B7783DAEED24}"/>
              </a:ext>
            </a:extLst>
          </p:cNvPr>
          <p:cNvSpPr/>
          <p:nvPr userDrawn="1"/>
        </p:nvSpPr>
        <p:spPr>
          <a:xfrm>
            <a:off x="495300" y="6418491"/>
            <a:ext cx="2178802"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rPr>
              <a:t>Microsoft confidential. For internal use only.</a:t>
            </a:r>
          </a:p>
        </p:txBody>
      </p:sp>
      <p:pic>
        <p:nvPicPr>
          <p:cNvPr id="12" name="MS logo white - EMF" descr="Microsoft logo white text version">
            <a:extLst>
              <a:ext uri="{FF2B5EF4-FFF2-40B4-BE49-F238E27FC236}">
                <a16:creationId xmlns:a16="http://schemas.microsoft.com/office/drawing/2014/main" id="{DEFBE355-D3BE-4D81-A798-CB428927FE99}"/>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3" name="Text Placeholder 4">
            <a:extLst>
              <a:ext uri="{FF2B5EF4-FFF2-40B4-BE49-F238E27FC236}">
                <a16:creationId xmlns:a16="http://schemas.microsoft.com/office/drawing/2014/main" id="{83FE2DE5-F04E-4CB6-9351-CFB91A06E177}"/>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2519003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B512B9-08A1-4AD2-B173-984C305F2F4B}"/>
              </a:ext>
            </a:extLst>
          </p:cNvPr>
          <p:cNvPicPr>
            <a:picLocks noChangeAspect="1"/>
          </p:cNvPicPr>
          <p:nvPr userDrawn="1"/>
        </p:nvPicPr>
        <p:blipFill rotWithShape="1">
          <a:blip r:embed="rId2"/>
          <a:srcRect l="29905" t="16553" r="15332" b="33754"/>
          <a:stretch/>
        </p:blipFill>
        <p:spPr>
          <a:xfrm>
            <a:off x="852472" y="0"/>
            <a:ext cx="1133952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B98EFC83-7B43-4AC6-AB76-C39E4DEA4422}"/>
              </a:ext>
            </a:extLst>
          </p:cNvPr>
          <p:cNvSpPr/>
          <p:nvPr userDrawn="1"/>
        </p:nvSpPr>
        <p:spPr>
          <a:xfrm>
            <a:off x="495300" y="6418491"/>
            <a:ext cx="2178802"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gradFill>
                  <a:gsLst>
                    <a:gs pos="0">
                      <a:srgbClr val="FFFFFF"/>
                    </a:gs>
                    <a:gs pos="100000">
                      <a:srgbClr val="FFFFFF"/>
                    </a:gs>
                  </a:gsLst>
                  <a:lin ang="5400000" scaled="0"/>
                </a:gradFill>
                <a:effectLst/>
                <a:uLnTx/>
                <a:uFillTx/>
              </a:rPr>
              <a:t>Microsoft confidential. For internal use only.</a:t>
            </a:r>
          </a:p>
        </p:txBody>
      </p:sp>
      <p:pic>
        <p:nvPicPr>
          <p:cNvPr id="12" name="MS logo white - EMF" descr="Microsoft logo white text version">
            <a:extLst>
              <a:ext uri="{FF2B5EF4-FFF2-40B4-BE49-F238E27FC236}">
                <a16:creationId xmlns:a16="http://schemas.microsoft.com/office/drawing/2014/main" id="{A68A5842-44D4-45C7-B0D1-02279E472A6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3" name="Text Placeholder 4">
            <a:extLst>
              <a:ext uri="{FF2B5EF4-FFF2-40B4-BE49-F238E27FC236}">
                <a16:creationId xmlns:a16="http://schemas.microsoft.com/office/drawing/2014/main" id="{639ECAC3-B610-4969-AFD9-1598DF2B9B36}"/>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802139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ection Divider 5">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AD1FF-EDEF-4D51-84E5-F8AEE8A43C7B}"/>
              </a:ext>
            </a:extLst>
          </p:cNvPr>
          <p:cNvPicPr>
            <a:picLocks noChangeAspect="1"/>
          </p:cNvPicPr>
          <p:nvPr userDrawn="1"/>
        </p:nvPicPr>
        <p:blipFill rotWithShape="1">
          <a:blip r:embed="rId2"/>
          <a:srcRect l="-2197" t="12000" r="27244" b="19988"/>
          <a:stretch/>
        </p:blipFill>
        <p:spPr>
          <a:xfrm>
            <a:off x="852472" y="0"/>
            <a:ext cx="1133952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1"/>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3" name="Rectangle 12">
            <a:extLst>
              <a:ext uri="{FF2B5EF4-FFF2-40B4-BE49-F238E27FC236}">
                <a16:creationId xmlns:a16="http://schemas.microsoft.com/office/drawing/2014/main" id="{8B02EA68-86F2-4D6B-A868-7477255A66F2}"/>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Microsoft confidential. For internal use only.</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1"/>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1"/>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MS logo white - EMF" descr="Microsoft logo white text version">
            <a:extLst>
              <a:ext uri="{FF2B5EF4-FFF2-40B4-BE49-F238E27FC236}">
                <a16:creationId xmlns:a16="http://schemas.microsoft.com/office/drawing/2014/main" id="{8882E31F-BAFE-4206-B607-90E477481C3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6" name="Text Placeholder 4">
            <a:extLst>
              <a:ext uri="{FF2B5EF4-FFF2-40B4-BE49-F238E27FC236}">
                <a16:creationId xmlns:a16="http://schemas.microsoft.com/office/drawing/2014/main" id="{9F198C2B-C2DE-4717-B48B-B8128B919668}"/>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1673764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Divider 6">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8092B-0D5F-42E8-86A5-64B66BBCDFB4}"/>
              </a:ext>
            </a:extLst>
          </p:cNvPr>
          <p:cNvPicPr>
            <a:picLocks noChangeAspect="1"/>
          </p:cNvPicPr>
          <p:nvPr userDrawn="1"/>
        </p:nvPicPr>
        <p:blipFill rotWithShape="1">
          <a:blip r:embed="rId2"/>
          <a:srcRect l="23526" t="16100" r="12466" b="25819"/>
          <a:stretch/>
        </p:blipFill>
        <p:spPr>
          <a:xfrm>
            <a:off x="852472" y="0"/>
            <a:ext cx="1133952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3" name="Rectangle 12">
            <a:extLst>
              <a:ext uri="{FF2B5EF4-FFF2-40B4-BE49-F238E27FC236}">
                <a16:creationId xmlns:a16="http://schemas.microsoft.com/office/drawing/2014/main" id="{8B02EA68-86F2-4D6B-A868-7477255A66F2}"/>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Microsoft confidential. For internal use only.</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7109459" y="1"/>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7584439" y="1"/>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MS logo white - EMF" descr="Microsoft logo white text version">
            <a:extLst>
              <a:ext uri="{FF2B5EF4-FFF2-40B4-BE49-F238E27FC236}">
                <a16:creationId xmlns:a16="http://schemas.microsoft.com/office/drawing/2014/main" id="{936A9509-9554-412C-A106-8C0A4FDA05D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6" name="Text Placeholder 4">
            <a:extLst>
              <a:ext uri="{FF2B5EF4-FFF2-40B4-BE49-F238E27FC236}">
                <a16:creationId xmlns:a16="http://schemas.microsoft.com/office/drawing/2014/main" id="{4242980D-A828-424C-AA44-4F39190CE3E5}"/>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3648436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94740" y="1966511"/>
            <a:ext cx="7014570" cy="4525709"/>
          </a:xfrm>
          <a:prstGeom prst="rect">
            <a:avLst/>
          </a:prstGeom>
        </p:spPr>
      </p:pic>
      <p:sp>
        <p:nvSpPr>
          <p:cNvPr id="9" name="Picture Placeholder 8"/>
          <p:cNvSpPr>
            <a:spLocks noGrp="1" noChangeAspect="1"/>
          </p:cNvSpPr>
          <p:nvPr>
            <p:ph type="pic" sz="quarter" idx="14" hasCustomPrompt="1"/>
          </p:nvPr>
        </p:nvSpPr>
        <p:spPr>
          <a:xfrm>
            <a:off x="455994" y="2117873"/>
            <a:ext cx="5623606" cy="3159689"/>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3" name="Text Placeholder 2">
            <a:extLst>
              <a:ext uri="{FF2B5EF4-FFF2-40B4-BE49-F238E27FC236}">
                <a16:creationId xmlns:a16="http://schemas.microsoft.com/office/drawing/2014/main" id="{4130E27F-6B44-498A-9E84-F9D6C318411F}"/>
              </a:ext>
            </a:extLst>
          </p:cNvPr>
          <p:cNvSpPr>
            <a:spLocks noGrp="1"/>
          </p:cNvSpPr>
          <p:nvPr>
            <p:ph type="body" sz="quarter" idx="17"/>
          </p:nvPr>
        </p:nvSpPr>
        <p:spPr>
          <a:xfrm>
            <a:off x="7085803" y="1966511"/>
            <a:ext cx="4836959" cy="4332341"/>
          </a:xfrm>
        </p:spPr>
        <p:txBody>
          <a:bodyPr/>
          <a:lstStyle/>
          <a:p>
            <a:pPr lvl="0"/>
            <a:r>
              <a:rPr lang="en-US" dirty="0"/>
              <a:t>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61C9376B-0CE6-43A2-9C1C-FCB4207DA936}"/>
              </a:ext>
            </a:extLst>
          </p:cNvPr>
          <p:cNvSpPr/>
          <p:nvPr userDrawn="1"/>
        </p:nvSpPr>
        <p:spPr>
          <a:xfrm>
            <a:off x="269240" y="6478770"/>
            <a:ext cx="5752058" cy="135796"/>
          </a:xfrm>
          <a:prstGeom prst="rect">
            <a:avLst/>
          </a:prstGeom>
        </p:spPr>
        <p:txBody>
          <a:bodyPr wrap="square" lIns="0" tIns="0" rIns="0" bIns="0">
            <a:spAutoFit/>
          </a:bodyPr>
          <a:lstStyle/>
          <a:p>
            <a:r>
              <a:rPr lang="en-US" sz="882" dirty="0">
                <a:solidFill>
                  <a:schemeClr val="bg1">
                    <a:lumMod val="25000"/>
                  </a:schemeClr>
                </a:solidFill>
              </a:rPr>
              <a:t>MICROSOFT CONFIDENTIAL Pre-release simulated screenshot shown, final experience may differ</a:t>
            </a:r>
          </a:p>
        </p:txBody>
      </p:sp>
      <p:sp>
        <p:nvSpPr>
          <p:cNvPr id="4" name="Title 3">
            <a:extLst>
              <a:ext uri="{FF2B5EF4-FFF2-40B4-BE49-F238E27FC236}">
                <a16:creationId xmlns:a16="http://schemas.microsoft.com/office/drawing/2014/main" id="{5EBC527A-96F3-4F27-BC5E-48B8BA0DA3DA}"/>
              </a:ext>
            </a:extLst>
          </p:cNvPr>
          <p:cNvSpPr>
            <a:spLocks noGrp="1"/>
          </p:cNvSpPr>
          <p:nvPr>
            <p:ph type="title"/>
          </p:nvPr>
        </p:nvSpPr>
        <p:spPr/>
        <p:txBody>
          <a:bodyPr/>
          <a:lstStyle/>
          <a:p>
            <a:r>
              <a:rPr lang="en-US"/>
              <a:t>Click to edit Master title style</a:t>
            </a:r>
          </a:p>
        </p:txBody>
      </p:sp>
      <p:sp>
        <p:nvSpPr>
          <p:cNvPr id="15" name="Text Placeholder 2">
            <a:extLst>
              <a:ext uri="{FF2B5EF4-FFF2-40B4-BE49-F238E27FC236}">
                <a16:creationId xmlns:a16="http://schemas.microsoft.com/office/drawing/2014/main" id="{7A244FD3-346B-47E3-92AB-FD27F311D9A6}"/>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8832085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Divider 7">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98D11C-ABC6-49EA-94DA-4F4BAD29762E}"/>
              </a:ext>
            </a:extLst>
          </p:cNvPr>
          <p:cNvPicPr>
            <a:picLocks noChangeAspect="1"/>
          </p:cNvPicPr>
          <p:nvPr userDrawn="1"/>
        </p:nvPicPr>
        <p:blipFill rotWithShape="1">
          <a:blip r:embed="rId2"/>
          <a:srcRect l="9503" t="35007" r="63210" b="34690"/>
          <a:stretch/>
        </p:blipFill>
        <p:spPr>
          <a:xfrm>
            <a:off x="2926702" y="0"/>
            <a:ext cx="926529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3" name="Rectangle 12">
            <a:extLst>
              <a:ext uri="{FF2B5EF4-FFF2-40B4-BE49-F238E27FC236}">
                <a16:creationId xmlns:a16="http://schemas.microsoft.com/office/drawing/2014/main" id="{8B02EA68-86F2-4D6B-A868-7477255A66F2}"/>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Microsoft confidential. For internal use only.</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299"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599"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18" name="MS logo white - EMF" descr="Microsoft logo white text version">
            <a:extLst>
              <a:ext uri="{FF2B5EF4-FFF2-40B4-BE49-F238E27FC236}">
                <a16:creationId xmlns:a16="http://schemas.microsoft.com/office/drawing/2014/main" id="{DF486FD4-EA1F-40C5-AD0A-03F3D7494595}"/>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6" name="Text Placeholder 4">
            <a:extLst>
              <a:ext uri="{FF2B5EF4-FFF2-40B4-BE49-F238E27FC236}">
                <a16:creationId xmlns:a16="http://schemas.microsoft.com/office/drawing/2014/main" id="{13FC357B-4D6A-48A4-8141-29B5BA3A6AD6}"/>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3514154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Divider 8">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3" name="Rectangle 12">
            <a:extLst>
              <a:ext uri="{FF2B5EF4-FFF2-40B4-BE49-F238E27FC236}">
                <a16:creationId xmlns:a16="http://schemas.microsoft.com/office/drawing/2014/main" id="{8B02EA68-86F2-4D6B-A868-7477255A66F2}"/>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Microsoft confidential. For internal use only.</a:t>
            </a:r>
          </a:p>
        </p:txBody>
      </p:sp>
      <p:pic>
        <p:nvPicPr>
          <p:cNvPr id="7" name="MS logo white - EMF" descr="Microsoft logo white text version">
            <a:extLst>
              <a:ext uri="{FF2B5EF4-FFF2-40B4-BE49-F238E27FC236}">
                <a16:creationId xmlns:a16="http://schemas.microsoft.com/office/drawing/2014/main" id="{EB7AB21F-5B71-4628-8C35-E2DED5BAE0C2}"/>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ext Placeholder 4">
            <a:extLst>
              <a:ext uri="{FF2B5EF4-FFF2-40B4-BE49-F238E27FC236}">
                <a16:creationId xmlns:a16="http://schemas.microsoft.com/office/drawing/2014/main" id="{E3B2635E-4A9D-4FF6-AF5F-E2EB1499ADEB}"/>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1118167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Divider 9">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accent1"/>
                    </a:gs>
                    <a:gs pos="100000">
                      <a:schemeClr val="accent1"/>
                    </a:gs>
                  </a:gsLst>
                  <a:lin ang="5400000" scaled="0"/>
                </a:gradFill>
                <a:effectLst/>
                <a:latin typeface="+mj-lt"/>
                <a:ea typeface="+mn-ea"/>
                <a:cs typeface="Segoe UI" pitchFamily="34" charset="0"/>
              </a:defRPr>
            </a:lvl1pPr>
          </a:lstStyle>
          <a:p>
            <a:r>
              <a:rPr lang="en-US" dirty="0"/>
              <a:t>Section divider</a:t>
            </a:r>
          </a:p>
        </p:txBody>
      </p:sp>
      <p:sp>
        <p:nvSpPr>
          <p:cNvPr id="13" name="Rectangle 12">
            <a:extLst>
              <a:ext uri="{FF2B5EF4-FFF2-40B4-BE49-F238E27FC236}">
                <a16:creationId xmlns:a16="http://schemas.microsoft.com/office/drawing/2014/main" id="{8B02EA68-86F2-4D6B-A868-7477255A66F2}"/>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1"/>
                    </a:gs>
                    <a:gs pos="99000">
                      <a:schemeClr val="tx1"/>
                    </a:gs>
                  </a:gsLst>
                  <a:lin ang="5400000" scaled="0"/>
                </a:gradFill>
                <a:effectLst/>
                <a:latin typeface="+mn-lt"/>
              </a:rPr>
              <a:t>Microsoft confidential. For internal use only.</a:t>
            </a:r>
          </a:p>
        </p:txBody>
      </p:sp>
      <p:grpSp>
        <p:nvGrpSpPr>
          <p:cNvPr id="2" name="Group 4">
            <a:extLst>
              <a:ext uri="{FF2B5EF4-FFF2-40B4-BE49-F238E27FC236}">
                <a16:creationId xmlns:a16="http://schemas.microsoft.com/office/drawing/2014/main" id="{EF68EC0F-76B0-4FDD-B3DC-74ECE21CF453}"/>
              </a:ext>
            </a:extLst>
          </p:cNvPr>
          <p:cNvGrpSpPr>
            <a:grpSpLocks noChangeAspect="1"/>
          </p:cNvGrpSpPr>
          <p:nvPr userDrawn="1"/>
        </p:nvGrpSpPr>
        <p:grpSpPr bwMode="auto">
          <a:xfrm>
            <a:off x="584200" y="585788"/>
            <a:ext cx="1366838" cy="292100"/>
            <a:chOff x="368" y="369"/>
            <a:chExt cx="861" cy="184"/>
          </a:xfrm>
        </p:grpSpPr>
        <p:sp>
          <p:nvSpPr>
            <p:cNvPr id="3" name="AutoShape 3">
              <a:extLst>
                <a:ext uri="{FF2B5EF4-FFF2-40B4-BE49-F238E27FC236}">
                  <a16:creationId xmlns:a16="http://schemas.microsoft.com/office/drawing/2014/main" id="{4313931C-367E-4F02-BDD8-5D00CE90B459}"/>
                </a:ext>
              </a:extLst>
            </p:cNvPr>
            <p:cNvSpPr>
              <a:spLocks noChangeAspect="1" noChangeArrowheads="1" noTextEdit="1"/>
            </p:cNvSpPr>
            <p:nvPr userDrawn="1"/>
          </p:nvSpPr>
          <p:spPr bwMode="auto">
            <a:xfrm>
              <a:off x="368" y="369"/>
              <a:ext cx="861" cy="1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Freeform 5">
              <a:extLst>
                <a:ext uri="{FF2B5EF4-FFF2-40B4-BE49-F238E27FC236}">
                  <a16:creationId xmlns:a16="http://schemas.microsoft.com/office/drawing/2014/main" id="{D4DDC82D-4656-4536-A395-31CD76DDDA85}"/>
                </a:ext>
              </a:extLst>
            </p:cNvPr>
            <p:cNvSpPr>
              <a:spLocks noEditPoints="1"/>
            </p:cNvSpPr>
            <p:nvPr userDrawn="1"/>
          </p:nvSpPr>
          <p:spPr bwMode="auto">
            <a:xfrm>
              <a:off x="606" y="398"/>
              <a:ext cx="623" cy="121"/>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Rectangle 6">
              <a:extLst>
                <a:ext uri="{FF2B5EF4-FFF2-40B4-BE49-F238E27FC236}">
                  <a16:creationId xmlns:a16="http://schemas.microsoft.com/office/drawing/2014/main" id="{3E02F2A3-E542-4A05-893F-A0BF27F4BE22}"/>
                </a:ext>
              </a:extLst>
            </p:cNvPr>
            <p:cNvSpPr>
              <a:spLocks noChangeArrowheads="1"/>
            </p:cNvSpPr>
            <p:nvPr userDrawn="1"/>
          </p:nvSpPr>
          <p:spPr bwMode="auto">
            <a:xfrm>
              <a:off x="367" y="370"/>
              <a:ext cx="88" cy="87"/>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Rectangle 7">
              <a:extLst>
                <a:ext uri="{FF2B5EF4-FFF2-40B4-BE49-F238E27FC236}">
                  <a16:creationId xmlns:a16="http://schemas.microsoft.com/office/drawing/2014/main" id="{FCEFC046-1470-4D2F-AC37-00D9AD5F3ADF}"/>
                </a:ext>
              </a:extLst>
            </p:cNvPr>
            <p:cNvSpPr>
              <a:spLocks noChangeArrowheads="1"/>
            </p:cNvSpPr>
            <p:nvPr userDrawn="1"/>
          </p:nvSpPr>
          <p:spPr bwMode="auto">
            <a:xfrm>
              <a:off x="464" y="370"/>
              <a:ext cx="87" cy="87"/>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8">
              <a:extLst>
                <a:ext uri="{FF2B5EF4-FFF2-40B4-BE49-F238E27FC236}">
                  <a16:creationId xmlns:a16="http://schemas.microsoft.com/office/drawing/2014/main" id="{CA5880C9-5F40-46B7-9F51-CACE0C79430F}"/>
                </a:ext>
              </a:extLst>
            </p:cNvPr>
            <p:cNvSpPr>
              <a:spLocks noChangeArrowheads="1"/>
            </p:cNvSpPr>
            <p:nvPr userDrawn="1"/>
          </p:nvSpPr>
          <p:spPr bwMode="auto">
            <a:xfrm>
              <a:off x="367" y="466"/>
              <a:ext cx="88" cy="88"/>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9">
              <a:extLst>
                <a:ext uri="{FF2B5EF4-FFF2-40B4-BE49-F238E27FC236}">
                  <a16:creationId xmlns:a16="http://schemas.microsoft.com/office/drawing/2014/main" id="{D6F34CC6-6498-458C-A474-C94EE6CEBC44}"/>
                </a:ext>
              </a:extLst>
            </p:cNvPr>
            <p:cNvSpPr>
              <a:spLocks noChangeArrowheads="1"/>
            </p:cNvSpPr>
            <p:nvPr userDrawn="1"/>
          </p:nvSpPr>
          <p:spPr bwMode="auto">
            <a:xfrm>
              <a:off x="464" y="466"/>
              <a:ext cx="87" cy="88"/>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 Placeholder 4">
            <a:extLst>
              <a:ext uri="{FF2B5EF4-FFF2-40B4-BE49-F238E27FC236}">
                <a16:creationId xmlns:a16="http://schemas.microsoft.com/office/drawing/2014/main" id="{5F445FA5-389E-4210-BF6B-E839E229B101}"/>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accent1"/>
                    </a:gs>
                    <a:gs pos="0">
                      <a:schemeClr val="accent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1815225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8953" y="1093711"/>
            <a:ext cx="11115957" cy="1631216"/>
          </a:xfrm>
        </p:spPr>
        <p:txBody>
          <a:bodyPr wrap="square" lIns="9144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
        <p:nvSpPr>
          <p:cNvPr id="2" name="Title 1">
            <a:extLst>
              <a:ext uri="{FF2B5EF4-FFF2-40B4-BE49-F238E27FC236}">
                <a16:creationId xmlns:a16="http://schemas.microsoft.com/office/drawing/2014/main" id="{4489E294-8B36-4F6E-B58D-829D15EA8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1183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mp; Non-bulleted text &amp; 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513C70-7F76-4EAE-BC55-84AB95DC12D3}"/>
              </a:ext>
            </a:extLst>
          </p:cNvPr>
          <p:cNvSpPr>
            <a:spLocks noGrp="1"/>
          </p:cNvSpPr>
          <p:nvPr>
            <p:ph type="pic" sz="quarter" idx="11" hasCustomPrompt="1"/>
          </p:nvPr>
        </p:nvSpPr>
        <p:spPr>
          <a:xfrm>
            <a:off x="8115300" y="0"/>
            <a:ext cx="4076700" cy="6858000"/>
          </a:xfrm>
          <a:blipFill>
            <a:blip r:embed="rId2"/>
            <a:srcRect/>
            <a:stretch>
              <a:fillRect l="-178172" r="50"/>
            </a:stretch>
          </a:blipFill>
        </p:spPr>
        <p:txBody>
          <a:bodyPr lIns="0" tIns="1097280" bIns="0" anchor="ctr" anchorCtr="0">
            <a:noAutofit/>
          </a:bodyPr>
          <a:lstStyle>
            <a:lvl1pPr marL="0" indent="0" algn="ctr">
              <a:buNone/>
              <a:defRPr sz="1800" b="1">
                <a:gradFill>
                  <a:gsLst>
                    <a:gs pos="1250">
                      <a:schemeClr val="bg1"/>
                    </a:gs>
                    <a:gs pos="100000">
                      <a:schemeClr val="bg1"/>
                    </a:gs>
                  </a:gsLst>
                  <a:lin ang="5400000" scaled="0"/>
                </a:gradFill>
                <a:latin typeface="+mn-lt"/>
              </a:defRPr>
            </a:lvl1pPr>
          </a:lstStyle>
          <a:p>
            <a:r>
              <a:rPr lang="en-US" dirty="0"/>
              <a:t>CLICK ICON ABOVE </a:t>
            </a:r>
            <a:br>
              <a:rPr lang="en-US" dirty="0"/>
            </a:br>
            <a:r>
              <a:rPr lang="en-US" dirty="0"/>
              <a:t>TO ADD PICTURE</a:t>
            </a:r>
          </a:p>
        </p:txBody>
      </p:sp>
      <p:sp>
        <p:nvSpPr>
          <p:cNvPr id="6" name="Rectangle 5">
            <a:extLst>
              <a:ext uri="{FF2B5EF4-FFF2-40B4-BE49-F238E27FC236}">
                <a16:creationId xmlns:a16="http://schemas.microsoft.com/office/drawing/2014/main" id="{4440934A-E435-4A27-85C6-C82200833000}"/>
              </a:ext>
            </a:extLst>
          </p:cNvPr>
          <p:cNvSpPr/>
          <p:nvPr userDrawn="1"/>
        </p:nvSpPr>
        <p:spPr bwMode="auto">
          <a:xfrm>
            <a:off x="0" y="0"/>
            <a:ext cx="81152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137E9084-F33F-4A1C-A4BC-9E6CE0C27B84}"/>
              </a:ext>
            </a:extLst>
          </p:cNvPr>
          <p:cNvGrpSpPr/>
          <p:nvPr userDrawn="1"/>
        </p:nvGrpSpPr>
        <p:grpSpPr>
          <a:xfrm>
            <a:off x="8115299" y="0"/>
            <a:ext cx="1506220" cy="6858000"/>
            <a:chOff x="8115299" y="0"/>
            <a:chExt cx="1506220" cy="6858000"/>
          </a:xfrm>
        </p:grpSpPr>
        <p:sp>
          <p:nvSpPr>
            <p:cNvPr id="7" name="Rectangle 6">
              <a:extLst>
                <a:ext uri="{FF2B5EF4-FFF2-40B4-BE49-F238E27FC236}">
                  <a16:creationId xmlns:a16="http://schemas.microsoft.com/office/drawing/2014/main" id="{7766B97A-765C-4F14-83A1-D18210D860D0}"/>
                </a:ext>
              </a:extLst>
            </p:cNvPr>
            <p:cNvSpPr/>
            <p:nvPr userDrawn="1"/>
          </p:nvSpPr>
          <p:spPr bwMode="auto">
            <a:xfrm>
              <a:off x="8115299" y="0"/>
              <a:ext cx="100584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C362EEFC-9FF4-4F6D-8B77-44B4C5721C5B}"/>
                </a:ext>
              </a:extLst>
            </p:cNvPr>
            <p:cNvSpPr/>
            <p:nvPr userDrawn="1"/>
          </p:nvSpPr>
          <p:spPr bwMode="auto">
            <a:xfrm>
              <a:off x="9118599" y="0"/>
              <a:ext cx="502920" cy="6858000"/>
            </a:xfrm>
            <a:prstGeom prst="rect">
              <a:avLst/>
            </a:prstGeom>
            <a:solidFill>
              <a:schemeClr val="bg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4" name="Text Placeholder 3"/>
          <p:cNvSpPr>
            <a:spLocks noGrp="1"/>
          </p:cNvSpPr>
          <p:nvPr>
            <p:ph type="body" sz="quarter" idx="10"/>
          </p:nvPr>
        </p:nvSpPr>
        <p:spPr>
          <a:xfrm>
            <a:off x="488954" y="1093711"/>
            <a:ext cx="7125966" cy="1631216"/>
          </a:xfrm>
        </p:spPr>
        <p:txBody>
          <a:bodyPr wrap="square" lIns="9144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
        <p:nvSpPr>
          <p:cNvPr id="2" name="Title 1">
            <a:extLst>
              <a:ext uri="{FF2B5EF4-FFF2-40B4-BE49-F238E27FC236}">
                <a16:creationId xmlns:a16="http://schemas.microsoft.com/office/drawing/2014/main" id="{4D987415-9F6C-4B27-BC27-25AB170CED17}"/>
              </a:ext>
            </a:extLst>
          </p:cNvPr>
          <p:cNvSpPr>
            <a:spLocks noGrp="1"/>
          </p:cNvSpPr>
          <p:nvPr>
            <p:ph type="title"/>
          </p:nvPr>
        </p:nvSpPr>
        <p:spPr>
          <a:xfrm>
            <a:off x="479552" y="296299"/>
            <a:ext cx="7135368" cy="677292"/>
          </a:xfrm>
        </p:spPr>
        <p:txBody>
          <a:bodyPr/>
          <a:lstStyle/>
          <a:p>
            <a:r>
              <a:rPr lang="en-US"/>
              <a:t>Click to edit Master title style</a:t>
            </a:r>
            <a:endParaRPr lang="en-US" dirty="0"/>
          </a:p>
        </p:txBody>
      </p:sp>
    </p:spTree>
    <p:extLst>
      <p:ext uri="{BB962C8B-B14F-4D97-AF65-F5344CB8AC3E}">
        <p14:creationId xmlns:p14="http://schemas.microsoft.com/office/powerpoint/2010/main" val="274393763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amp; Non-bulleted text &amp; 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513C70-7F76-4EAE-BC55-84AB95DC12D3}"/>
              </a:ext>
            </a:extLst>
          </p:cNvPr>
          <p:cNvSpPr>
            <a:spLocks noGrp="1"/>
          </p:cNvSpPr>
          <p:nvPr>
            <p:ph type="pic" sz="quarter" idx="11" hasCustomPrompt="1"/>
          </p:nvPr>
        </p:nvSpPr>
        <p:spPr>
          <a:xfrm>
            <a:off x="6096000" y="0"/>
            <a:ext cx="6096000" cy="6858000"/>
          </a:xfrm>
          <a:blipFill>
            <a:blip r:embed="rId2"/>
            <a:srcRect/>
            <a:stretch>
              <a:fillRect l="-77191" r="-8803"/>
            </a:stretch>
          </a:blipFill>
        </p:spPr>
        <p:txBody>
          <a:bodyPr lIns="0" tIns="1097280" bIns="0" anchor="ctr" anchorCtr="0">
            <a:noAutofit/>
          </a:bodyPr>
          <a:lstStyle>
            <a:lvl1pPr marL="0" indent="0" algn="ctr">
              <a:buNone/>
              <a:defRPr sz="1800" b="1">
                <a:gradFill>
                  <a:gsLst>
                    <a:gs pos="1250">
                      <a:schemeClr val="bg1"/>
                    </a:gs>
                    <a:gs pos="100000">
                      <a:schemeClr val="bg1"/>
                    </a:gs>
                  </a:gsLst>
                  <a:lin ang="5400000" scaled="0"/>
                </a:gradFill>
                <a:latin typeface="+mn-lt"/>
              </a:defRPr>
            </a:lvl1pPr>
          </a:lstStyle>
          <a:p>
            <a:r>
              <a:rPr lang="en-US" dirty="0"/>
              <a:t>CLICK ICON ABOVE </a:t>
            </a:r>
            <a:br>
              <a:rPr lang="en-US" dirty="0"/>
            </a:br>
            <a:r>
              <a:rPr lang="en-US" dirty="0"/>
              <a:t>TO ADD PICTURE</a:t>
            </a:r>
          </a:p>
        </p:txBody>
      </p:sp>
      <p:sp>
        <p:nvSpPr>
          <p:cNvPr id="6" name="Rectangle 5">
            <a:extLst>
              <a:ext uri="{FF2B5EF4-FFF2-40B4-BE49-F238E27FC236}">
                <a16:creationId xmlns:a16="http://schemas.microsoft.com/office/drawing/2014/main" id="{4440934A-E435-4A27-85C6-C82200833000}"/>
              </a:ext>
            </a:extLst>
          </p:cNvPr>
          <p:cNvSpPr/>
          <p:nvPr userDrawn="1"/>
        </p:nvSpPr>
        <p:spPr bwMode="auto">
          <a:xfrm>
            <a:off x="1" y="0"/>
            <a:ext cx="6096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137E9084-F33F-4A1C-A4BC-9E6CE0C27B84}"/>
              </a:ext>
            </a:extLst>
          </p:cNvPr>
          <p:cNvGrpSpPr/>
          <p:nvPr userDrawn="1"/>
        </p:nvGrpSpPr>
        <p:grpSpPr>
          <a:xfrm>
            <a:off x="6098869" y="0"/>
            <a:ext cx="1506220" cy="6858000"/>
            <a:chOff x="8115299" y="0"/>
            <a:chExt cx="1506220" cy="6858000"/>
          </a:xfrm>
        </p:grpSpPr>
        <p:sp>
          <p:nvSpPr>
            <p:cNvPr id="7" name="Rectangle 6">
              <a:extLst>
                <a:ext uri="{FF2B5EF4-FFF2-40B4-BE49-F238E27FC236}">
                  <a16:creationId xmlns:a16="http://schemas.microsoft.com/office/drawing/2014/main" id="{7766B97A-765C-4F14-83A1-D18210D860D0}"/>
                </a:ext>
              </a:extLst>
            </p:cNvPr>
            <p:cNvSpPr/>
            <p:nvPr userDrawn="1"/>
          </p:nvSpPr>
          <p:spPr bwMode="auto">
            <a:xfrm>
              <a:off x="8115299" y="0"/>
              <a:ext cx="100584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C362EEFC-9FF4-4F6D-8B77-44B4C5721C5B}"/>
                </a:ext>
              </a:extLst>
            </p:cNvPr>
            <p:cNvSpPr/>
            <p:nvPr userDrawn="1"/>
          </p:nvSpPr>
          <p:spPr bwMode="auto">
            <a:xfrm>
              <a:off x="9118599" y="0"/>
              <a:ext cx="502920" cy="6858000"/>
            </a:xfrm>
            <a:prstGeom prst="rect">
              <a:avLst/>
            </a:prstGeom>
            <a:solidFill>
              <a:schemeClr val="bg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4" name="Text Placeholder 3"/>
          <p:cNvSpPr>
            <a:spLocks noGrp="1"/>
          </p:cNvSpPr>
          <p:nvPr>
            <p:ph type="body" sz="quarter" idx="10"/>
          </p:nvPr>
        </p:nvSpPr>
        <p:spPr>
          <a:xfrm>
            <a:off x="488954" y="1093711"/>
            <a:ext cx="5106666" cy="1631216"/>
          </a:xfrm>
        </p:spPr>
        <p:txBody>
          <a:bodyPr wrap="square" lIns="9144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
        <p:nvSpPr>
          <p:cNvPr id="2" name="Title 1">
            <a:extLst>
              <a:ext uri="{FF2B5EF4-FFF2-40B4-BE49-F238E27FC236}">
                <a16:creationId xmlns:a16="http://schemas.microsoft.com/office/drawing/2014/main" id="{4D987415-9F6C-4B27-BC27-25AB170CED17}"/>
              </a:ext>
            </a:extLst>
          </p:cNvPr>
          <p:cNvSpPr>
            <a:spLocks noGrp="1"/>
          </p:cNvSpPr>
          <p:nvPr>
            <p:ph type="title"/>
          </p:nvPr>
        </p:nvSpPr>
        <p:spPr>
          <a:xfrm>
            <a:off x="479552" y="296299"/>
            <a:ext cx="5116068" cy="677292"/>
          </a:xfrm>
        </p:spPr>
        <p:txBody>
          <a:bodyPr/>
          <a:lstStyle/>
          <a:p>
            <a:r>
              <a:rPr lang="en-US"/>
              <a:t>Click to edit Master title style</a:t>
            </a:r>
            <a:endParaRPr lang="en-US" dirty="0"/>
          </a:p>
        </p:txBody>
      </p:sp>
    </p:spTree>
    <p:extLst>
      <p:ext uri="{BB962C8B-B14F-4D97-AF65-F5344CB8AC3E}">
        <p14:creationId xmlns:p14="http://schemas.microsoft.com/office/powerpoint/2010/main" val="20071462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mp; 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8953" y="1093711"/>
            <a:ext cx="11115957" cy="1631216"/>
          </a:xfrm>
        </p:spPr>
        <p:txBody>
          <a:bodyPr wrap="square" lIns="91440">
            <a:spAutoFit/>
          </a:bodyPr>
          <a:lstStyle>
            <a:lvl1pPr marL="287338" marR="0" indent="-28733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573088" marR="0" indent="-2317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tab pos="457200" algn="l"/>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798513" marR="0" indent="-28733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971550" marR="0" indent="-2857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1085850" marR="0" indent="-17145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
        <p:nvSpPr>
          <p:cNvPr id="2" name="Title 1">
            <a:extLst>
              <a:ext uri="{FF2B5EF4-FFF2-40B4-BE49-F238E27FC236}">
                <a16:creationId xmlns:a16="http://schemas.microsoft.com/office/drawing/2014/main" id="{D045A8BF-7C48-4999-8E68-F162A11246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26329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44F00C-DD34-4952-B49A-6EFC6C34365F}"/>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
        <p:nvSpPr>
          <p:cNvPr id="3" name="Title 2">
            <a:extLst>
              <a:ext uri="{FF2B5EF4-FFF2-40B4-BE49-F238E27FC236}">
                <a16:creationId xmlns:a16="http://schemas.microsoft.com/office/drawing/2014/main" id="{4EB73701-D32D-498B-842C-E651F566F4F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531011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a:prstGeom prst="rect">
            <a:avLst/>
          </a:prstGeo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Rectangle 5">
            <a:extLst>
              <a:ext uri="{FF2B5EF4-FFF2-40B4-BE49-F238E27FC236}">
                <a16:creationId xmlns:a16="http://schemas.microsoft.com/office/drawing/2014/main" id="{87613228-5E9A-4576-9E4E-1279F65E29C1}"/>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Tree>
    <p:extLst>
      <p:ext uri="{BB962C8B-B14F-4D97-AF65-F5344CB8AC3E}">
        <p14:creationId xmlns:p14="http://schemas.microsoft.com/office/powerpoint/2010/main" val="2011945425"/>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a:prstGeom prst="rect">
            <a:avLst/>
          </a:prstGeo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Rectangle 4">
            <a:extLst>
              <a:ext uri="{FF2B5EF4-FFF2-40B4-BE49-F238E27FC236}">
                <a16:creationId xmlns:a16="http://schemas.microsoft.com/office/drawing/2014/main" id="{FE9D5B58-36BD-4EC3-8B66-1BC74DD8B351}"/>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Tree>
    <p:extLst>
      <p:ext uri="{BB962C8B-B14F-4D97-AF65-F5344CB8AC3E}">
        <p14:creationId xmlns:p14="http://schemas.microsoft.com/office/powerpoint/2010/main" val="544961686"/>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in1 Screen Capture 16: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9762" y="1961341"/>
            <a:ext cx="6272675" cy="4443335"/>
          </a:xfrm>
          <a:prstGeom prst="rect">
            <a:avLst/>
          </a:prstGeom>
        </p:spPr>
      </p:pic>
      <p:sp>
        <p:nvSpPr>
          <p:cNvPr id="9" name="Picture Placeholder 8"/>
          <p:cNvSpPr>
            <a:spLocks noGrp="1" noChangeAspect="1"/>
          </p:cNvSpPr>
          <p:nvPr>
            <p:ph type="pic" sz="quarter" idx="14" hasCustomPrompt="1"/>
          </p:nvPr>
        </p:nvSpPr>
        <p:spPr>
          <a:xfrm>
            <a:off x="531928" y="2173688"/>
            <a:ext cx="5195064" cy="2918908"/>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1" name="Rectangle 10">
            <a:extLst>
              <a:ext uri="{FF2B5EF4-FFF2-40B4-BE49-F238E27FC236}">
                <a16:creationId xmlns:a16="http://schemas.microsoft.com/office/drawing/2014/main" id="{F9A09EEF-B6C5-47FE-AE4E-C22680AEB902}"/>
              </a:ext>
            </a:extLst>
          </p:cNvPr>
          <p:cNvSpPr/>
          <p:nvPr userDrawn="1"/>
        </p:nvSpPr>
        <p:spPr>
          <a:xfrm>
            <a:off x="269240" y="6481227"/>
            <a:ext cx="5752058" cy="135796"/>
          </a:xfrm>
          <a:prstGeom prst="rect">
            <a:avLst/>
          </a:prstGeom>
        </p:spPr>
        <p:txBody>
          <a:bodyPr wrap="square" lIns="0" tIns="0" rIns="0" bIns="0">
            <a:spAutoFit/>
          </a:bodyPr>
          <a:lstStyle/>
          <a:p>
            <a:r>
              <a:rPr lang="en-US" sz="882" dirty="0">
                <a:solidFill>
                  <a:schemeClr val="bg1">
                    <a:lumMod val="25000"/>
                  </a:schemeClr>
                </a:solidFill>
              </a:rPr>
              <a:t>MICROSOFT CONFIDENTIAL Pre-release simulated screenshot shown, final experience may differ</a:t>
            </a:r>
          </a:p>
        </p:txBody>
      </p:sp>
      <p:sp>
        <p:nvSpPr>
          <p:cNvPr id="3" name="Text Placeholder 2">
            <a:extLst>
              <a:ext uri="{FF2B5EF4-FFF2-40B4-BE49-F238E27FC236}">
                <a16:creationId xmlns:a16="http://schemas.microsoft.com/office/drawing/2014/main" id="{F70E8291-09E7-461A-BBD9-3AB3F0D37977}"/>
              </a:ext>
            </a:extLst>
          </p:cNvPr>
          <p:cNvSpPr>
            <a:spLocks noGrp="1"/>
          </p:cNvSpPr>
          <p:nvPr>
            <p:ph type="body" sz="quarter" idx="17"/>
          </p:nvPr>
        </p:nvSpPr>
        <p:spPr>
          <a:xfrm>
            <a:off x="7085803" y="1961340"/>
            <a:ext cx="4836958" cy="4344097"/>
          </a:xfrm>
        </p:spPr>
        <p:txBody>
          <a:bodyPr/>
          <a:lstStyle/>
          <a:p>
            <a:pPr lvl="0"/>
            <a:r>
              <a:rPr lang="en-US" dirty="0"/>
              <a:t>Edit Master text styles</a:t>
            </a:r>
          </a:p>
          <a:p>
            <a:pPr lvl="1"/>
            <a:r>
              <a:rPr lang="en-US" dirty="0"/>
              <a:t>Second level</a:t>
            </a:r>
          </a:p>
          <a:p>
            <a:pPr lvl="2"/>
            <a:r>
              <a:rPr lang="en-US" dirty="0"/>
              <a:t>Third level</a:t>
            </a:r>
          </a:p>
        </p:txBody>
      </p:sp>
      <p:sp>
        <p:nvSpPr>
          <p:cNvPr id="6" name="Title 5">
            <a:extLst>
              <a:ext uri="{FF2B5EF4-FFF2-40B4-BE49-F238E27FC236}">
                <a16:creationId xmlns:a16="http://schemas.microsoft.com/office/drawing/2014/main" id="{FB17684A-530C-43E7-A283-A901AB070187}"/>
              </a:ext>
            </a:extLst>
          </p:cNvPr>
          <p:cNvSpPr>
            <a:spLocks noGrp="1"/>
          </p:cNvSpPr>
          <p:nvPr>
            <p:ph type="title"/>
          </p:nvPr>
        </p:nvSpPr>
        <p:spPr/>
        <p:txBody>
          <a:bodyPr/>
          <a:lstStyle/>
          <a:p>
            <a:r>
              <a:rPr lang="en-US"/>
              <a:t>Click to edit Master title style</a:t>
            </a:r>
          </a:p>
        </p:txBody>
      </p:sp>
      <p:sp>
        <p:nvSpPr>
          <p:cNvPr id="17" name="Text Placeholder 2">
            <a:extLst>
              <a:ext uri="{FF2B5EF4-FFF2-40B4-BE49-F238E27FC236}">
                <a16:creationId xmlns:a16="http://schemas.microsoft.com/office/drawing/2014/main" id="{444C7719-00E0-4228-A5ED-6BB487989C68}"/>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997980833"/>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a:prstGeom prst="rect">
            <a:avLst/>
          </a:prstGeo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dirty="0"/>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Rectangle 4">
            <a:extLst>
              <a:ext uri="{FF2B5EF4-FFF2-40B4-BE49-F238E27FC236}">
                <a16:creationId xmlns:a16="http://schemas.microsoft.com/office/drawing/2014/main" id="{D0D0A81F-9C5F-49AA-B801-40E4F552A4AF}"/>
              </a:ext>
            </a:extLst>
          </p:cNvPr>
          <p:cNvSpPr/>
          <p:nvPr userDrawn="1"/>
        </p:nvSpPr>
        <p:spPr>
          <a:xfrm>
            <a:off x="495300" y="6418491"/>
            <a:ext cx="2178802" cy="215444"/>
          </a:xfrm>
          <a:prstGeom prst="rect">
            <a:avLst/>
          </a:prstGeom>
        </p:spPr>
        <p:txBody>
          <a:bodyPr wrap="none">
            <a:spAutoFit/>
          </a:bodyPr>
          <a:lstStyle/>
          <a:p>
            <a:r>
              <a:rPr lang="en-US" sz="800" b="0" i="0" dirty="0">
                <a:gradFill>
                  <a:gsLst>
                    <a:gs pos="0">
                      <a:schemeClr val="tx2"/>
                    </a:gs>
                    <a:gs pos="100000">
                      <a:schemeClr val="tx2"/>
                    </a:gs>
                  </a:gsLst>
                  <a:lin ang="5400000" scaled="0"/>
                </a:gradFill>
                <a:effectLst/>
                <a:latin typeface="+mn-lt"/>
              </a:rPr>
              <a:t>Microsoft confidential. For internal use only.</a:t>
            </a:r>
          </a:p>
        </p:txBody>
      </p:sp>
    </p:spTree>
    <p:extLst>
      <p:ext uri="{BB962C8B-B14F-4D97-AF65-F5344CB8AC3E}">
        <p14:creationId xmlns:p14="http://schemas.microsoft.com/office/powerpoint/2010/main" val="206652953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potlight Templa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D360BE-AC6A-4CB9-9607-74555379DF8B}"/>
              </a:ext>
            </a:extLst>
          </p:cNvPr>
          <p:cNvSpPr/>
          <p:nvPr userDrawn="1"/>
        </p:nvSpPr>
        <p:spPr bwMode="auto">
          <a:xfrm>
            <a:off x="0" y="634951"/>
            <a:ext cx="3454400" cy="622304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537874"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July 2018  /  Microsoft confidential. Subject to NDA.</a:t>
            </a:r>
            <a:endParaRPr lang="en-US" sz="800" dirty="0">
              <a:gradFill>
                <a:gsLst>
                  <a:gs pos="0">
                    <a:schemeClr val="bg1"/>
                  </a:gs>
                  <a:gs pos="100000">
                    <a:schemeClr val="bg1"/>
                  </a:gs>
                </a:gsLst>
                <a:lin ang="5400000" scaled="0"/>
              </a:gradFill>
              <a:latin typeface="+mn-lt"/>
            </a:endParaRPr>
          </a:p>
        </p:txBody>
      </p:sp>
      <p:sp>
        <p:nvSpPr>
          <p:cNvPr id="5" name="Picture Placeholder 4">
            <a:extLst>
              <a:ext uri="{FF2B5EF4-FFF2-40B4-BE49-F238E27FC236}">
                <a16:creationId xmlns:a16="http://schemas.microsoft.com/office/drawing/2014/main" id="{7989800A-A5A9-4DEB-ACF7-5D4B1EC43EDE}"/>
              </a:ext>
            </a:extLst>
          </p:cNvPr>
          <p:cNvSpPr>
            <a:spLocks noGrp="1"/>
          </p:cNvSpPr>
          <p:nvPr>
            <p:ph type="pic" sz="quarter" idx="12" hasCustomPrompt="1"/>
          </p:nvPr>
        </p:nvSpPr>
        <p:spPr>
          <a:xfrm>
            <a:off x="584200" y="1598920"/>
            <a:ext cx="2286000" cy="2286000"/>
          </a:xfrm>
          <a:blipFill>
            <a:blip r:embed="rId2"/>
            <a:stretch>
              <a:fillRect/>
            </a:stretch>
          </a:blipFill>
        </p:spPr>
        <p:txBody>
          <a:bodyPr lIns="457200" tIns="548640" rIns="457200">
            <a:noAutofit/>
          </a:bodyPr>
          <a:lstStyle>
            <a:lvl1pPr marL="0" indent="0" algn="ctr">
              <a:buNone/>
              <a:defRPr sz="1100">
                <a:gradFill>
                  <a:gsLst>
                    <a:gs pos="0">
                      <a:schemeClr val="bg1"/>
                    </a:gs>
                    <a:gs pos="100000">
                      <a:schemeClr val="bg1"/>
                    </a:gs>
                  </a:gsLst>
                  <a:lin ang="5400000" scaled="1"/>
                </a:gradFill>
                <a:latin typeface="Segoe UI Bold" panose="020B0802040204020203" pitchFamily="34" charset="0"/>
                <a:cs typeface="Segoe UI Bold" panose="020B0802040204020203" pitchFamily="34" charset="0"/>
              </a:defRPr>
            </a:lvl1pPr>
          </a:lstStyle>
          <a:p>
            <a:r>
              <a:rPr lang="en-US" dirty="0"/>
              <a:t>Drag headshot here or Click to upload</a:t>
            </a:r>
          </a:p>
        </p:txBody>
      </p:sp>
      <p:sp>
        <p:nvSpPr>
          <p:cNvPr id="10" name="Text Placeholder 9">
            <a:extLst>
              <a:ext uri="{FF2B5EF4-FFF2-40B4-BE49-F238E27FC236}">
                <a16:creationId xmlns:a16="http://schemas.microsoft.com/office/drawing/2014/main" id="{F2E690E5-F8A3-43F9-A840-A063E69F5427}"/>
              </a:ext>
            </a:extLst>
          </p:cNvPr>
          <p:cNvSpPr>
            <a:spLocks noGrp="1"/>
          </p:cNvSpPr>
          <p:nvPr>
            <p:ph type="body" sz="quarter" idx="14" hasCustomPrompt="1"/>
          </p:nvPr>
        </p:nvSpPr>
        <p:spPr>
          <a:xfrm>
            <a:off x="584200" y="4127500"/>
            <a:ext cx="2317750" cy="215444"/>
          </a:xfrm>
        </p:spPr>
        <p:txBody>
          <a:bodyPr/>
          <a:lstStyle>
            <a:lvl1pPr marL="0" indent="0">
              <a:buNone/>
              <a:defRPr lang="en-US" sz="1400" kern="1200" dirty="0">
                <a:gradFill>
                  <a:gsLst>
                    <a:gs pos="1250">
                      <a:schemeClr val="bg1"/>
                    </a:gs>
                    <a:gs pos="100000">
                      <a:schemeClr val="bg1"/>
                    </a:gs>
                  </a:gsLst>
                  <a:lin ang="5400000" scaled="0"/>
                </a:gradFill>
                <a:latin typeface="+mj-lt"/>
                <a:ea typeface="+mn-ea"/>
                <a:cs typeface="+mn-cs"/>
              </a:defRPr>
            </a:lvl1pPr>
            <a:lvl2pPr marL="228600" indent="0">
              <a:buNone/>
              <a:defRPr sz="1400">
                <a:latin typeface="+mn-lt"/>
              </a:defRPr>
            </a:lvl2pPr>
            <a:lvl3pPr marL="457200" indent="0">
              <a:buNone/>
              <a:defRPr sz="1400">
                <a:latin typeface="+mn-lt"/>
              </a:defRPr>
            </a:lvl3pPr>
            <a:lvl4pPr marL="661988" indent="0">
              <a:buNone/>
              <a:defRPr sz="1400">
                <a:latin typeface="+mn-lt"/>
              </a:defRPr>
            </a:lvl4pPr>
            <a:lvl5pPr marL="855663" indent="0">
              <a:buNone/>
              <a:defRPr sz="1400">
                <a:latin typeface="+mn-lt"/>
              </a:defRPr>
            </a:lvl5pPr>
          </a:lstStyle>
          <a:p>
            <a:pPr marL="0" lvl="0" algn="l" defTabSz="914367" rtl="0" eaLnBrk="1" latinLnBrk="0" hangingPunct="1"/>
            <a:r>
              <a:rPr lang="en-US" dirty="0"/>
              <a:t>First name Last name</a:t>
            </a:r>
          </a:p>
        </p:txBody>
      </p:sp>
      <p:sp>
        <p:nvSpPr>
          <p:cNvPr id="11" name="Text Placeholder 9">
            <a:extLst>
              <a:ext uri="{FF2B5EF4-FFF2-40B4-BE49-F238E27FC236}">
                <a16:creationId xmlns:a16="http://schemas.microsoft.com/office/drawing/2014/main" id="{9D23B87E-F3AB-4993-809C-6BC535B55E3F}"/>
              </a:ext>
            </a:extLst>
          </p:cNvPr>
          <p:cNvSpPr>
            <a:spLocks noGrp="1"/>
          </p:cNvSpPr>
          <p:nvPr>
            <p:ph type="body" sz="quarter" idx="15" hasCustomPrompt="1"/>
          </p:nvPr>
        </p:nvSpPr>
        <p:spPr>
          <a:xfrm>
            <a:off x="584200" y="4378512"/>
            <a:ext cx="2336800" cy="184666"/>
          </a:xfrm>
        </p:spPr>
        <p:txBody>
          <a:bodyPr/>
          <a:lstStyle>
            <a:lvl1pPr marL="0" indent="0">
              <a:buNone/>
              <a:defRPr lang="en-US" sz="1200" kern="1200" dirty="0" smtClean="0">
                <a:gradFill>
                  <a:gsLst>
                    <a:gs pos="1250">
                      <a:schemeClr val="bg1"/>
                    </a:gs>
                    <a:gs pos="100000">
                      <a:schemeClr val="bg1"/>
                    </a:gs>
                  </a:gsLst>
                  <a:lin ang="5400000" scaled="0"/>
                </a:gradFill>
                <a:latin typeface="+mn-lt"/>
                <a:ea typeface="+mn-ea"/>
                <a:cs typeface="+mn-cs"/>
              </a:defRPr>
            </a:lvl1pPr>
            <a:lvl2pPr marL="228600" indent="0">
              <a:buNone/>
              <a:defRPr sz="1400">
                <a:latin typeface="+mn-lt"/>
              </a:defRPr>
            </a:lvl2pPr>
            <a:lvl3pPr marL="457200" indent="0">
              <a:buNone/>
              <a:defRPr sz="1400">
                <a:latin typeface="+mn-lt"/>
              </a:defRPr>
            </a:lvl3pPr>
            <a:lvl4pPr marL="661988" indent="0">
              <a:buNone/>
              <a:defRPr sz="1400">
                <a:latin typeface="+mn-lt"/>
              </a:defRPr>
            </a:lvl4pPr>
            <a:lvl5pPr marL="855663" indent="0">
              <a:buNone/>
              <a:defRPr sz="1400">
                <a:latin typeface="+mn-lt"/>
              </a:defRPr>
            </a:lvl5pPr>
          </a:lstStyle>
          <a:p>
            <a:pPr marL="0" lvl="0" algn="l" defTabSz="914367" rtl="0" eaLnBrk="1" latinLnBrk="0" hangingPunct="1"/>
            <a:r>
              <a:rPr lang="en-US" dirty="0"/>
              <a:t>Title</a:t>
            </a:r>
          </a:p>
        </p:txBody>
      </p:sp>
      <p:sp>
        <p:nvSpPr>
          <p:cNvPr id="12" name="Text Placeholder 3">
            <a:extLst>
              <a:ext uri="{FF2B5EF4-FFF2-40B4-BE49-F238E27FC236}">
                <a16:creationId xmlns:a16="http://schemas.microsoft.com/office/drawing/2014/main" id="{158D373A-7548-4A6F-8E41-792A84277E45}"/>
              </a:ext>
            </a:extLst>
          </p:cNvPr>
          <p:cNvSpPr>
            <a:spLocks noGrp="1"/>
          </p:cNvSpPr>
          <p:nvPr>
            <p:ph type="body" sz="quarter" idx="16" hasCustomPrompt="1"/>
          </p:nvPr>
        </p:nvSpPr>
        <p:spPr>
          <a:xfrm>
            <a:off x="7771171" y="2171700"/>
            <a:ext cx="3494088"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a:t>Replace with spotlight answer</a:t>
            </a:r>
          </a:p>
        </p:txBody>
      </p:sp>
      <p:sp>
        <p:nvSpPr>
          <p:cNvPr id="13" name="Text Placeholder 3">
            <a:extLst>
              <a:ext uri="{FF2B5EF4-FFF2-40B4-BE49-F238E27FC236}">
                <a16:creationId xmlns:a16="http://schemas.microsoft.com/office/drawing/2014/main" id="{38391339-8C16-48B8-BAA6-672D20BCBAD6}"/>
              </a:ext>
            </a:extLst>
          </p:cNvPr>
          <p:cNvSpPr>
            <a:spLocks noGrp="1"/>
          </p:cNvSpPr>
          <p:nvPr>
            <p:ph type="body" sz="quarter" idx="17" hasCustomPrompt="1"/>
          </p:nvPr>
        </p:nvSpPr>
        <p:spPr>
          <a:xfrm>
            <a:off x="3998042" y="2171700"/>
            <a:ext cx="3494088"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a:t>Replace with spotlight answer</a:t>
            </a:r>
          </a:p>
        </p:txBody>
      </p:sp>
      <p:sp>
        <p:nvSpPr>
          <p:cNvPr id="14" name="Text Placeholder 3">
            <a:extLst>
              <a:ext uri="{FF2B5EF4-FFF2-40B4-BE49-F238E27FC236}">
                <a16:creationId xmlns:a16="http://schemas.microsoft.com/office/drawing/2014/main" id="{31A30656-4055-4A26-94C1-4054C813054F}"/>
              </a:ext>
            </a:extLst>
          </p:cNvPr>
          <p:cNvSpPr>
            <a:spLocks noGrp="1"/>
          </p:cNvSpPr>
          <p:nvPr>
            <p:ph type="body" sz="quarter" idx="18" hasCustomPrompt="1"/>
          </p:nvPr>
        </p:nvSpPr>
        <p:spPr>
          <a:xfrm>
            <a:off x="7771171" y="1598920"/>
            <a:ext cx="3494088"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j-lt"/>
                <a:ea typeface="+mn-ea"/>
                <a:cs typeface="+mn-cs"/>
              </a:defRPr>
            </a:lvl5pPr>
          </a:lstStyle>
          <a:p>
            <a:pPr lvl="0"/>
            <a:r>
              <a:rPr lang="en-US" dirty="0"/>
              <a:t>Replace with question</a:t>
            </a:r>
          </a:p>
        </p:txBody>
      </p:sp>
      <p:sp>
        <p:nvSpPr>
          <p:cNvPr id="15" name="Text Placeholder 3">
            <a:extLst>
              <a:ext uri="{FF2B5EF4-FFF2-40B4-BE49-F238E27FC236}">
                <a16:creationId xmlns:a16="http://schemas.microsoft.com/office/drawing/2014/main" id="{B122225C-A1D6-47F5-AD26-71846E1F46A5}"/>
              </a:ext>
            </a:extLst>
          </p:cNvPr>
          <p:cNvSpPr>
            <a:spLocks noGrp="1"/>
          </p:cNvSpPr>
          <p:nvPr>
            <p:ph type="body" sz="quarter" idx="19" hasCustomPrompt="1"/>
          </p:nvPr>
        </p:nvSpPr>
        <p:spPr>
          <a:xfrm>
            <a:off x="3998042" y="1598920"/>
            <a:ext cx="3494088"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j-lt"/>
                <a:ea typeface="+mn-ea"/>
                <a:cs typeface="+mn-cs"/>
              </a:defRPr>
            </a:lvl5pPr>
          </a:lstStyle>
          <a:p>
            <a:pPr lvl="0"/>
            <a:r>
              <a:rPr lang="en-US" dirty="0"/>
              <a:t>Replace with question</a:t>
            </a:r>
          </a:p>
        </p:txBody>
      </p:sp>
      <p:sp>
        <p:nvSpPr>
          <p:cNvPr id="17" name="Title 6">
            <a:extLst>
              <a:ext uri="{FF2B5EF4-FFF2-40B4-BE49-F238E27FC236}">
                <a16:creationId xmlns:a16="http://schemas.microsoft.com/office/drawing/2014/main" id="{F0A485B0-F6C4-42B4-BBB3-29C1E0C0C1A1}"/>
              </a:ext>
            </a:extLst>
          </p:cNvPr>
          <p:cNvSpPr>
            <a:spLocks noGrp="1"/>
          </p:cNvSpPr>
          <p:nvPr>
            <p:ph type="title" hasCustomPrompt="1"/>
          </p:nvPr>
        </p:nvSpPr>
        <p:spPr>
          <a:xfrm>
            <a:off x="588263" y="878114"/>
            <a:ext cx="2307337" cy="553998"/>
          </a:xfrm>
          <a:prstGeom prst="rect">
            <a:avLst/>
          </a:prstGeom>
        </p:spPr>
        <p:txBody>
          <a:bodyPr lIns="0"/>
          <a:lstStyle>
            <a:lvl1pPr marL="0" algn="l" defTabSz="932742" rtl="0" eaLnBrk="1" latinLnBrk="0" hangingPunct="1">
              <a:lnSpc>
                <a:spcPct val="100000"/>
              </a:lnSpc>
              <a:spcBef>
                <a:spcPct val="0"/>
              </a:spcBef>
              <a:buNone/>
              <a:defRPr lang="en-US" sz="28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gradFill>
                  <a:gsLst>
                    <a:gs pos="1250">
                      <a:schemeClr val="bg1"/>
                    </a:gs>
                    <a:gs pos="100000">
                      <a:schemeClr val="bg1"/>
                    </a:gs>
                  </a:gsLst>
                  <a:lin ang="5400000" scaled="0"/>
                </a:gradFill>
              </a:rPr>
              <a:t>Spotlight</a:t>
            </a:r>
            <a:endParaRPr lang="en-US" dirty="0"/>
          </a:p>
        </p:txBody>
      </p:sp>
    </p:spTree>
    <p:extLst>
      <p:ext uri="{BB962C8B-B14F-4D97-AF65-F5344CB8AC3E}">
        <p14:creationId xmlns:p14="http://schemas.microsoft.com/office/powerpoint/2010/main" val="14822575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Award Winner 2 Column Templa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144C4A-5BD0-4425-A73C-0F2856773E6B}"/>
              </a:ext>
            </a:extLst>
          </p:cNvPr>
          <p:cNvSpPr/>
          <p:nvPr userDrawn="1"/>
        </p:nvSpPr>
        <p:spPr>
          <a:xfrm>
            <a:off x="495300" y="6418491"/>
            <a:ext cx="2537874" cy="215444"/>
          </a:xfrm>
          <a:prstGeom prst="rect">
            <a:avLst/>
          </a:prstGeom>
        </p:spPr>
        <p:txBody>
          <a:bodyPr wrap="none">
            <a:spAutoFit/>
          </a:bodyPr>
          <a:lstStyle/>
          <a:p>
            <a:r>
              <a:rPr lang="en-US" sz="800" b="0" i="0" dirty="0">
                <a:gradFill>
                  <a:gsLst>
                    <a:gs pos="0">
                      <a:schemeClr val="bg1"/>
                    </a:gs>
                    <a:gs pos="100000">
                      <a:schemeClr val="bg1"/>
                    </a:gs>
                  </a:gsLst>
                  <a:lin ang="5400000" scaled="0"/>
                </a:gradFill>
                <a:effectLst/>
                <a:latin typeface="+mn-lt"/>
              </a:rPr>
              <a:t>July 2018  /  Microsoft confidential. Subject to NDA.</a:t>
            </a:r>
            <a:endParaRPr lang="en-US" sz="800" dirty="0">
              <a:gradFill>
                <a:gsLst>
                  <a:gs pos="0">
                    <a:schemeClr val="bg1"/>
                  </a:gs>
                  <a:gs pos="100000">
                    <a:schemeClr val="bg1"/>
                  </a:gs>
                </a:gsLst>
                <a:lin ang="5400000" scaled="0"/>
              </a:gradFill>
              <a:latin typeface="+mn-lt"/>
            </a:endParaRPr>
          </a:p>
        </p:txBody>
      </p:sp>
      <p:sp>
        <p:nvSpPr>
          <p:cNvPr id="5" name="Picture Placeholder 4">
            <a:extLst>
              <a:ext uri="{FF2B5EF4-FFF2-40B4-BE49-F238E27FC236}">
                <a16:creationId xmlns:a16="http://schemas.microsoft.com/office/drawing/2014/main" id="{7989800A-A5A9-4DEB-ACF7-5D4B1EC43EDE}"/>
              </a:ext>
            </a:extLst>
          </p:cNvPr>
          <p:cNvSpPr>
            <a:spLocks noGrp="1"/>
          </p:cNvSpPr>
          <p:nvPr>
            <p:ph type="pic" sz="quarter" idx="12" hasCustomPrompt="1"/>
          </p:nvPr>
        </p:nvSpPr>
        <p:spPr>
          <a:xfrm>
            <a:off x="584200" y="2174722"/>
            <a:ext cx="2286000" cy="2286000"/>
          </a:xfrm>
          <a:blipFill>
            <a:blip r:embed="rId2"/>
            <a:stretch>
              <a:fillRect/>
            </a:stretch>
          </a:blipFill>
        </p:spPr>
        <p:txBody>
          <a:bodyPr lIns="457200" tIns="548640" rIns="457200">
            <a:noAutofit/>
          </a:bodyPr>
          <a:lstStyle>
            <a:lvl1pPr marL="0" indent="0" algn="ctr">
              <a:buNone/>
              <a:defRPr sz="1100">
                <a:gradFill>
                  <a:gsLst>
                    <a:gs pos="0">
                      <a:schemeClr val="bg1"/>
                    </a:gs>
                    <a:gs pos="100000">
                      <a:schemeClr val="bg1"/>
                    </a:gs>
                  </a:gsLst>
                  <a:lin ang="5400000" scaled="1"/>
                </a:gradFill>
                <a:latin typeface="Segoe UI Bold" panose="020B0802040204020203" pitchFamily="34" charset="0"/>
                <a:cs typeface="Segoe UI Bold" panose="020B0802040204020203" pitchFamily="34" charset="0"/>
              </a:defRPr>
            </a:lvl1pPr>
          </a:lstStyle>
          <a:p>
            <a:r>
              <a:rPr lang="en-US" dirty="0"/>
              <a:t>Drag headshot here or Click to upload</a:t>
            </a:r>
          </a:p>
        </p:txBody>
      </p:sp>
      <p:sp>
        <p:nvSpPr>
          <p:cNvPr id="10" name="Text Placeholder 9">
            <a:extLst>
              <a:ext uri="{FF2B5EF4-FFF2-40B4-BE49-F238E27FC236}">
                <a16:creationId xmlns:a16="http://schemas.microsoft.com/office/drawing/2014/main" id="{F2E690E5-F8A3-43F9-A840-A063E69F5427}"/>
              </a:ext>
            </a:extLst>
          </p:cNvPr>
          <p:cNvSpPr>
            <a:spLocks noGrp="1"/>
          </p:cNvSpPr>
          <p:nvPr>
            <p:ph type="body" sz="quarter" idx="14" hasCustomPrompt="1"/>
          </p:nvPr>
        </p:nvSpPr>
        <p:spPr>
          <a:xfrm>
            <a:off x="3539100" y="2365683"/>
            <a:ext cx="2317750" cy="215444"/>
          </a:xfrm>
        </p:spPr>
        <p:txBody>
          <a:bodyPr/>
          <a:lstStyle>
            <a:lvl1pPr marL="0" indent="0">
              <a:buNone/>
              <a:defRPr lang="en-US" sz="1400" kern="1200" dirty="0">
                <a:gradFill>
                  <a:gsLst>
                    <a:gs pos="1250">
                      <a:schemeClr val="accent1"/>
                    </a:gs>
                    <a:gs pos="100000">
                      <a:schemeClr val="accent1"/>
                    </a:gs>
                  </a:gsLst>
                  <a:lin ang="5400000" scaled="0"/>
                </a:gradFill>
                <a:latin typeface="+mj-lt"/>
                <a:ea typeface="+mn-ea"/>
                <a:cs typeface="+mn-cs"/>
              </a:defRPr>
            </a:lvl1pPr>
            <a:lvl2pPr marL="228600" indent="0">
              <a:buNone/>
              <a:defRPr sz="1400">
                <a:latin typeface="+mn-lt"/>
              </a:defRPr>
            </a:lvl2pPr>
            <a:lvl3pPr marL="457200" indent="0">
              <a:buNone/>
              <a:defRPr sz="1400">
                <a:latin typeface="+mn-lt"/>
              </a:defRPr>
            </a:lvl3pPr>
            <a:lvl4pPr marL="661988" indent="0">
              <a:buNone/>
              <a:defRPr sz="1400">
                <a:latin typeface="+mn-lt"/>
              </a:defRPr>
            </a:lvl4pPr>
            <a:lvl5pPr marL="855663" indent="0">
              <a:buNone/>
              <a:defRPr sz="1400">
                <a:latin typeface="+mn-lt"/>
              </a:defRPr>
            </a:lvl5pPr>
          </a:lstStyle>
          <a:p>
            <a:pPr marL="0" lvl="0" algn="l" defTabSz="914367" rtl="0" eaLnBrk="1" latinLnBrk="0" hangingPunct="1"/>
            <a:r>
              <a:rPr lang="en-US" dirty="0"/>
              <a:t>First name Last name</a:t>
            </a:r>
          </a:p>
        </p:txBody>
      </p:sp>
      <p:sp>
        <p:nvSpPr>
          <p:cNvPr id="11" name="Text Placeholder 9">
            <a:extLst>
              <a:ext uri="{FF2B5EF4-FFF2-40B4-BE49-F238E27FC236}">
                <a16:creationId xmlns:a16="http://schemas.microsoft.com/office/drawing/2014/main" id="{9D23B87E-F3AB-4993-809C-6BC535B55E3F}"/>
              </a:ext>
            </a:extLst>
          </p:cNvPr>
          <p:cNvSpPr>
            <a:spLocks noGrp="1"/>
          </p:cNvSpPr>
          <p:nvPr>
            <p:ph type="body" sz="quarter" idx="15" hasCustomPrompt="1"/>
          </p:nvPr>
        </p:nvSpPr>
        <p:spPr>
          <a:xfrm>
            <a:off x="3539100" y="2616695"/>
            <a:ext cx="2324100" cy="184666"/>
          </a:xfrm>
        </p:spPr>
        <p:txBody>
          <a:bodyPr/>
          <a:lstStyle>
            <a:lvl1pPr marL="0" indent="0">
              <a:buNone/>
              <a:defRPr lang="en-US" sz="1200" kern="1200" dirty="0" smtClean="0">
                <a:gradFill>
                  <a:gsLst>
                    <a:gs pos="1250">
                      <a:schemeClr val="tx1"/>
                    </a:gs>
                    <a:gs pos="100000">
                      <a:schemeClr val="tx1"/>
                    </a:gs>
                  </a:gsLst>
                  <a:lin ang="5400000" scaled="0"/>
                </a:gradFill>
                <a:latin typeface="+mn-lt"/>
                <a:ea typeface="+mn-ea"/>
                <a:cs typeface="+mn-cs"/>
              </a:defRPr>
            </a:lvl1pPr>
            <a:lvl2pPr marL="228600" indent="0">
              <a:buNone/>
              <a:defRPr sz="1400">
                <a:latin typeface="+mn-lt"/>
              </a:defRPr>
            </a:lvl2pPr>
            <a:lvl3pPr marL="457200" indent="0">
              <a:buNone/>
              <a:defRPr sz="1400">
                <a:latin typeface="+mn-lt"/>
              </a:defRPr>
            </a:lvl3pPr>
            <a:lvl4pPr marL="661988" indent="0">
              <a:buNone/>
              <a:defRPr sz="1400">
                <a:latin typeface="+mn-lt"/>
              </a:defRPr>
            </a:lvl4pPr>
            <a:lvl5pPr marL="855663" indent="0">
              <a:buNone/>
              <a:defRPr sz="1400">
                <a:latin typeface="+mn-lt"/>
              </a:defRPr>
            </a:lvl5pPr>
          </a:lstStyle>
          <a:p>
            <a:pPr marL="0" lvl="0" algn="l" defTabSz="914367" rtl="0" eaLnBrk="1" latinLnBrk="0" hangingPunct="1"/>
            <a:r>
              <a:rPr lang="en-US" dirty="0"/>
              <a:t>Title</a:t>
            </a:r>
          </a:p>
        </p:txBody>
      </p:sp>
      <p:sp>
        <p:nvSpPr>
          <p:cNvPr id="13" name="Text Placeholder 3">
            <a:extLst>
              <a:ext uri="{FF2B5EF4-FFF2-40B4-BE49-F238E27FC236}">
                <a16:creationId xmlns:a16="http://schemas.microsoft.com/office/drawing/2014/main" id="{38391339-8C16-48B8-BAA6-672D20BCBAD6}"/>
              </a:ext>
            </a:extLst>
          </p:cNvPr>
          <p:cNvSpPr>
            <a:spLocks noGrp="1"/>
          </p:cNvSpPr>
          <p:nvPr>
            <p:ph type="body" sz="quarter" idx="17" hasCustomPrompt="1"/>
          </p:nvPr>
        </p:nvSpPr>
        <p:spPr>
          <a:xfrm>
            <a:off x="3539100" y="3354951"/>
            <a:ext cx="8180951"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a:t>Replace with award paragraph</a:t>
            </a:r>
          </a:p>
        </p:txBody>
      </p:sp>
      <p:sp>
        <p:nvSpPr>
          <p:cNvPr id="15" name="Text Placeholder 3">
            <a:extLst>
              <a:ext uri="{FF2B5EF4-FFF2-40B4-BE49-F238E27FC236}">
                <a16:creationId xmlns:a16="http://schemas.microsoft.com/office/drawing/2014/main" id="{B122225C-A1D6-47F5-AD26-71846E1F46A5}"/>
              </a:ext>
            </a:extLst>
          </p:cNvPr>
          <p:cNvSpPr>
            <a:spLocks noGrp="1"/>
          </p:cNvSpPr>
          <p:nvPr>
            <p:ph type="body" sz="quarter" idx="19" hasCustomPrompt="1"/>
          </p:nvPr>
        </p:nvSpPr>
        <p:spPr>
          <a:xfrm>
            <a:off x="3539100" y="3096496"/>
            <a:ext cx="8195700" cy="215444"/>
          </a:xfrm>
        </p:spPr>
        <p:txBody>
          <a:bodyPr wrap="square">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j-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a:gradFill>
                  <a:gsLst>
                    <a:gs pos="1250">
                      <a:schemeClr val="tx1"/>
                    </a:gs>
                    <a:gs pos="100000">
                      <a:schemeClr val="tx1"/>
                    </a:gs>
                  </a:gsLst>
                  <a:lin ang="5400000" scaled="0"/>
                </a:gradFill>
                <a:latin typeface="+mj-lt"/>
                <a:ea typeface="+mn-ea"/>
                <a:cs typeface="+mn-cs"/>
              </a:defRPr>
            </a:lvl5pPr>
          </a:lstStyle>
          <a:p>
            <a:pPr lvl="0"/>
            <a:r>
              <a:rPr lang="en-US" dirty="0"/>
              <a:t>Replace with title</a:t>
            </a:r>
          </a:p>
        </p:txBody>
      </p:sp>
      <p:sp>
        <p:nvSpPr>
          <p:cNvPr id="19" name="Title 6">
            <a:extLst>
              <a:ext uri="{FF2B5EF4-FFF2-40B4-BE49-F238E27FC236}">
                <a16:creationId xmlns:a16="http://schemas.microsoft.com/office/drawing/2014/main" id="{10F4B460-CD92-4BA6-9D4D-1B63617AB756}"/>
              </a:ext>
            </a:extLst>
          </p:cNvPr>
          <p:cNvSpPr>
            <a:spLocks noGrp="1"/>
          </p:cNvSpPr>
          <p:nvPr>
            <p:ph type="title" hasCustomPrompt="1"/>
          </p:nvPr>
        </p:nvSpPr>
        <p:spPr>
          <a:xfrm>
            <a:off x="588263" y="878114"/>
            <a:ext cx="11018520" cy="553998"/>
          </a:xfrm>
          <a:prstGeom prst="rect">
            <a:avLst/>
          </a:prstGeom>
        </p:spPr>
        <p:txBody>
          <a:bodyPr lIns="0"/>
          <a:lstStyle>
            <a:lvl1pPr marL="0" algn="l" defTabSz="932742" rtl="0" eaLnBrk="1" latinLnBrk="0" hangingPunct="1">
              <a:lnSpc>
                <a:spcPct val="100000"/>
              </a:lnSpc>
              <a:spcBef>
                <a:spcPct val="0"/>
              </a:spcBef>
              <a:buNone/>
              <a:defRPr lang="en-US" sz="2800" b="1" kern="1200" cap="none" spc="-50"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Award winners</a:t>
            </a:r>
          </a:p>
        </p:txBody>
      </p:sp>
      <p:grpSp>
        <p:nvGrpSpPr>
          <p:cNvPr id="6" name="Group 5">
            <a:extLst>
              <a:ext uri="{FF2B5EF4-FFF2-40B4-BE49-F238E27FC236}">
                <a16:creationId xmlns:a16="http://schemas.microsoft.com/office/drawing/2014/main" id="{7A230454-0F56-4A32-8D3A-8DA3CFA43D36}"/>
              </a:ext>
            </a:extLst>
          </p:cNvPr>
          <p:cNvGrpSpPr/>
          <p:nvPr userDrawn="1"/>
        </p:nvGrpSpPr>
        <p:grpSpPr>
          <a:xfrm>
            <a:off x="2480242" y="2144391"/>
            <a:ext cx="884704" cy="884704"/>
            <a:chOff x="2619375" y="3581400"/>
            <a:chExt cx="457200" cy="457200"/>
          </a:xfrm>
        </p:grpSpPr>
        <p:sp>
          <p:nvSpPr>
            <p:cNvPr id="4" name="Oval 3">
              <a:extLst>
                <a:ext uri="{FF2B5EF4-FFF2-40B4-BE49-F238E27FC236}">
                  <a16:creationId xmlns:a16="http://schemas.microsoft.com/office/drawing/2014/main" id="{774F7CFE-0BD4-46CA-AFED-29C06A88C53F}"/>
                </a:ext>
              </a:extLst>
            </p:cNvPr>
            <p:cNvSpPr/>
            <p:nvPr userDrawn="1"/>
          </p:nvSpPr>
          <p:spPr bwMode="auto">
            <a:xfrm>
              <a:off x="2619375" y="3581400"/>
              <a:ext cx="457200" cy="457200"/>
            </a:xfrm>
            <a:prstGeom prst="ellipse">
              <a:avLst/>
            </a:prstGeom>
            <a:solidFill>
              <a:schemeClr val="accent1"/>
            </a:solidFill>
            <a:ln w="381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Trophy2_F1AE" title="Icon of a trophy">
              <a:extLst>
                <a:ext uri="{FF2B5EF4-FFF2-40B4-BE49-F238E27FC236}">
                  <a16:creationId xmlns:a16="http://schemas.microsoft.com/office/drawing/2014/main" id="{8FEC8832-CA85-478B-94A2-AE7BD2E3E7A0}"/>
                </a:ext>
              </a:extLst>
            </p:cNvPr>
            <p:cNvSpPr>
              <a:spLocks noChangeAspect="1" noEditPoints="1"/>
            </p:cNvSpPr>
            <p:nvPr userDrawn="1"/>
          </p:nvSpPr>
          <p:spPr bwMode="auto">
            <a:xfrm>
              <a:off x="2721723" y="3692735"/>
              <a:ext cx="252504" cy="234530"/>
            </a:xfrm>
            <a:custGeom>
              <a:avLst/>
              <a:gdLst>
                <a:gd name="T0" fmla="*/ 1250 w 3500"/>
                <a:gd name="T1" fmla="*/ 2750 h 3250"/>
                <a:gd name="T2" fmla="*/ 1750 w 3500"/>
                <a:gd name="T3" fmla="*/ 2250 h 3250"/>
                <a:gd name="T4" fmla="*/ 2250 w 3500"/>
                <a:gd name="T5" fmla="*/ 2750 h 3250"/>
                <a:gd name="T6" fmla="*/ 2750 w 3500"/>
                <a:gd name="T7" fmla="*/ 0 h 3250"/>
                <a:gd name="T8" fmla="*/ 750 w 3500"/>
                <a:gd name="T9" fmla="*/ 0 h 3250"/>
                <a:gd name="T10" fmla="*/ 750 w 3500"/>
                <a:gd name="T11" fmla="*/ 1375 h 3250"/>
                <a:gd name="T12" fmla="*/ 1750 w 3500"/>
                <a:gd name="T13" fmla="*/ 2250 h 3250"/>
                <a:gd name="T14" fmla="*/ 2750 w 3500"/>
                <a:gd name="T15" fmla="*/ 1375 h 3250"/>
                <a:gd name="T16" fmla="*/ 2750 w 3500"/>
                <a:gd name="T17" fmla="*/ 0 h 3250"/>
                <a:gd name="T18" fmla="*/ 2746 w 3500"/>
                <a:gd name="T19" fmla="*/ 2750 h 3250"/>
                <a:gd name="T20" fmla="*/ 754 w 3500"/>
                <a:gd name="T21" fmla="*/ 2750 h 3250"/>
                <a:gd name="T22" fmla="*/ 750 w 3500"/>
                <a:gd name="T23" fmla="*/ 2754 h 3250"/>
                <a:gd name="T24" fmla="*/ 750 w 3500"/>
                <a:gd name="T25" fmla="*/ 3250 h 3250"/>
                <a:gd name="T26" fmla="*/ 2750 w 3500"/>
                <a:gd name="T27" fmla="*/ 3250 h 3250"/>
                <a:gd name="T28" fmla="*/ 2750 w 3500"/>
                <a:gd name="T29" fmla="*/ 2754 h 3250"/>
                <a:gd name="T30" fmla="*/ 2746 w 3500"/>
                <a:gd name="T31" fmla="*/ 2750 h 3250"/>
                <a:gd name="T32" fmla="*/ 750 w 3500"/>
                <a:gd name="T33" fmla="*/ 500 h 3250"/>
                <a:gd name="T34" fmla="*/ 2750 w 3500"/>
                <a:gd name="T35" fmla="*/ 500 h 3250"/>
                <a:gd name="T36" fmla="*/ 750 w 3500"/>
                <a:gd name="T37" fmla="*/ 250 h 3250"/>
                <a:gd name="T38" fmla="*/ 125 w 3500"/>
                <a:gd name="T39" fmla="*/ 250 h 3250"/>
                <a:gd name="T40" fmla="*/ 0 w 3500"/>
                <a:gd name="T41" fmla="*/ 375 h 3250"/>
                <a:gd name="T42" fmla="*/ 0 w 3500"/>
                <a:gd name="T43" fmla="*/ 750 h 3250"/>
                <a:gd name="T44" fmla="*/ 750 w 3500"/>
                <a:gd name="T45" fmla="*/ 1500 h 3250"/>
                <a:gd name="T46" fmla="*/ 750 w 3500"/>
                <a:gd name="T47" fmla="*/ 250 h 3250"/>
                <a:gd name="T48" fmla="*/ 2750 w 3500"/>
                <a:gd name="T49" fmla="*/ 1500 h 3250"/>
                <a:gd name="T50" fmla="*/ 3500 w 3500"/>
                <a:gd name="T51" fmla="*/ 750 h 3250"/>
                <a:gd name="T52" fmla="*/ 3500 w 3500"/>
                <a:gd name="T53" fmla="*/ 375 h 3250"/>
                <a:gd name="T54" fmla="*/ 3375 w 3500"/>
                <a:gd name="T55" fmla="*/ 250 h 3250"/>
                <a:gd name="T56" fmla="*/ 2750 w 3500"/>
                <a:gd name="T57" fmla="*/ 250 h 3250"/>
                <a:gd name="T58" fmla="*/ 2750 w 3500"/>
                <a:gd name="T59" fmla="*/ 1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0" h="3250">
                  <a:moveTo>
                    <a:pt x="1250" y="2750"/>
                  </a:moveTo>
                  <a:cubicBezTo>
                    <a:pt x="1250" y="2474"/>
                    <a:pt x="1474" y="2250"/>
                    <a:pt x="1750" y="2250"/>
                  </a:cubicBezTo>
                  <a:cubicBezTo>
                    <a:pt x="2026" y="2250"/>
                    <a:pt x="2250" y="2474"/>
                    <a:pt x="2250" y="2750"/>
                  </a:cubicBezTo>
                  <a:moveTo>
                    <a:pt x="2750" y="0"/>
                  </a:moveTo>
                  <a:cubicBezTo>
                    <a:pt x="750" y="0"/>
                    <a:pt x="750" y="0"/>
                    <a:pt x="750" y="0"/>
                  </a:cubicBezTo>
                  <a:cubicBezTo>
                    <a:pt x="750" y="1375"/>
                    <a:pt x="750" y="1375"/>
                    <a:pt x="750" y="1375"/>
                  </a:cubicBezTo>
                  <a:cubicBezTo>
                    <a:pt x="750" y="1858"/>
                    <a:pt x="1198" y="2250"/>
                    <a:pt x="1750" y="2250"/>
                  </a:cubicBezTo>
                  <a:cubicBezTo>
                    <a:pt x="2302" y="2250"/>
                    <a:pt x="2750" y="1858"/>
                    <a:pt x="2750" y="1375"/>
                  </a:cubicBezTo>
                  <a:lnTo>
                    <a:pt x="2750" y="0"/>
                  </a:lnTo>
                  <a:close/>
                  <a:moveTo>
                    <a:pt x="2746" y="2750"/>
                  </a:moveTo>
                  <a:cubicBezTo>
                    <a:pt x="754" y="2750"/>
                    <a:pt x="754" y="2750"/>
                    <a:pt x="754" y="2750"/>
                  </a:cubicBezTo>
                  <a:cubicBezTo>
                    <a:pt x="752" y="2750"/>
                    <a:pt x="750" y="2752"/>
                    <a:pt x="750" y="2754"/>
                  </a:cubicBezTo>
                  <a:cubicBezTo>
                    <a:pt x="750" y="3250"/>
                    <a:pt x="750" y="3250"/>
                    <a:pt x="750" y="3250"/>
                  </a:cubicBezTo>
                  <a:cubicBezTo>
                    <a:pt x="2750" y="3250"/>
                    <a:pt x="2750" y="3250"/>
                    <a:pt x="2750" y="3250"/>
                  </a:cubicBezTo>
                  <a:cubicBezTo>
                    <a:pt x="2750" y="2754"/>
                    <a:pt x="2750" y="2754"/>
                    <a:pt x="2750" y="2754"/>
                  </a:cubicBezTo>
                  <a:cubicBezTo>
                    <a:pt x="2750" y="2752"/>
                    <a:pt x="2748" y="2750"/>
                    <a:pt x="2746" y="2750"/>
                  </a:cubicBezTo>
                  <a:close/>
                  <a:moveTo>
                    <a:pt x="750" y="500"/>
                  </a:moveTo>
                  <a:cubicBezTo>
                    <a:pt x="2750" y="500"/>
                    <a:pt x="2750" y="500"/>
                    <a:pt x="2750" y="500"/>
                  </a:cubicBezTo>
                  <a:moveTo>
                    <a:pt x="750" y="250"/>
                  </a:moveTo>
                  <a:cubicBezTo>
                    <a:pt x="125" y="250"/>
                    <a:pt x="125" y="250"/>
                    <a:pt x="125" y="250"/>
                  </a:cubicBezTo>
                  <a:cubicBezTo>
                    <a:pt x="56" y="250"/>
                    <a:pt x="0" y="306"/>
                    <a:pt x="0" y="375"/>
                  </a:cubicBezTo>
                  <a:cubicBezTo>
                    <a:pt x="0" y="750"/>
                    <a:pt x="0" y="750"/>
                    <a:pt x="0" y="750"/>
                  </a:cubicBezTo>
                  <a:cubicBezTo>
                    <a:pt x="0" y="1165"/>
                    <a:pt x="335" y="1500"/>
                    <a:pt x="750" y="1500"/>
                  </a:cubicBezTo>
                  <a:lnTo>
                    <a:pt x="750" y="250"/>
                  </a:lnTo>
                  <a:close/>
                  <a:moveTo>
                    <a:pt x="2750" y="1500"/>
                  </a:moveTo>
                  <a:cubicBezTo>
                    <a:pt x="3165" y="1500"/>
                    <a:pt x="3500" y="1165"/>
                    <a:pt x="3500" y="750"/>
                  </a:cubicBezTo>
                  <a:cubicBezTo>
                    <a:pt x="3500" y="375"/>
                    <a:pt x="3500" y="375"/>
                    <a:pt x="3500" y="375"/>
                  </a:cubicBezTo>
                  <a:cubicBezTo>
                    <a:pt x="3500" y="306"/>
                    <a:pt x="3444" y="250"/>
                    <a:pt x="3375" y="250"/>
                  </a:cubicBezTo>
                  <a:cubicBezTo>
                    <a:pt x="2750" y="250"/>
                    <a:pt x="2750" y="250"/>
                    <a:pt x="2750" y="250"/>
                  </a:cubicBezTo>
                  <a:lnTo>
                    <a:pt x="2750" y="1500"/>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593078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2A079E-34A1-4721-85BA-EBF4B56942FD}"/>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ext Box 3"/>
          <p:cNvSpPr txBox="1">
            <a:spLocks noChangeArrowheads="1"/>
          </p:cNvSpPr>
          <p:nvPr userDrawn="1"/>
        </p:nvSpPr>
        <p:spPr bwMode="blackWhite">
          <a:xfrm>
            <a:off x="584200" y="6456591"/>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MS logo white - EMF" descr="Microsoft logo white text version">
            <a:extLst>
              <a:ext uri="{FF2B5EF4-FFF2-40B4-BE49-F238E27FC236}">
                <a16:creationId xmlns:a16="http://schemas.microsoft.com/office/drawing/2014/main" id="{B4B53D4D-79A5-4B8D-8AB9-6A65FD198785}"/>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91589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Agenda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a:lvl1pPr>
          </a:lstStyle>
          <a:p>
            <a:r>
              <a:rPr lang="en-US"/>
              <a:t>Click to edit agenda</a:t>
            </a:r>
          </a:p>
        </p:txBody>
      </p:sp>
      <p:sp>
        <p:nvSpPr>
          <p:cNvPr id="3" name="Footer Placeholder 2"/>
          <p:cNvSpPr>
            <a:spLocks noGrp="1"/>
          </p:cNvSpPr>
          <p:nvPr>
            <p:ph type="ftr" sz="quarter" idx="10"/>
          </p:nvPr>
        </p:nvSpPr>
        <p:spPr/>
        <p:txBody>
          <a:bodyPr/>
          <a:lstStyle/>
          <a:p>
            <a:r>
              <a:rPr lang="en-US" dirty="0">
                <a:solidFill>
                  <a:srgbClr val="68217A"/>
                </a:solidFill>
              </a:rPr>
              <a:t>Microsoft Confidential. For internal use only.</a:t>
            </a:r>
          </a:p>
        </p:txBody>
      </p:sp>
      <p:sp>
        <p:nvSpPr>
          <p:cNvPr id="4" name="Slide Number Placeholder 3"/>
          <p:cNvSpPr>
            <a:spLocks noGrp="1"/>
          </p:cNvSpPr>
          <p:nvPr>
            <p:ph type="sldNum" sz="quarter" idx="11"/>
          </p:nvPr>
        </p:nvSpPr>
        <p:spPr/>
        <p:txBody>
          <a:bodyPr/>
          <a:lstStyle/>
          <a:p>
            <a:fld id="{894E8EF0-91FF-4791-8529-F57CE0475C15}" type="slidenum">
              <a:rPr>
                <a:solidFill>
                  <a:srgbClr val="68217A"/>
                </a:solidFill>
              </a:rPr>
              <a:pPr/>
              <a:t>‹#›</a:t>
            </a:fld>
            <a:endParaRPr dirty="0">
              <a:solidFill>
                <a:srgbClr val="68217A"/>
              </a:solidFill>
            </a:endParaRPr>
          </a:p>
        </p:txBody>
      </p:sp>
      <p:sp>
        <p:nvSpPr>
          <p:cNvPr id="7" name="Text Placeholder 6"/>
          <p:cNvSpPr>
            <a:spLocks noGrp="1"/>
          </p:cNvSpPr>
          <p:nvPr>
            <p:ph type="body" sz="quarter" idx="12"/>
          </p:nvPr>
        </p:nvSpPr>
        <p:spPr>
          <a:xfrm>
            <a:off x="427566" y="2057400"/>
            <a:ext cx="11495196" cy="1582448"/>
          </a:xfrm>
        </p:spPr>
        <p:txBody>
          <a:bodyPr/>
          <a:lstStyle>
            <a:lvl1pPr marL="232657" indent="-232657">
              <a:spcBef>
                <a:spcPts val="329"/>
              </a:spcBef>
              <a:spcAft>
                <a:spcPts val="494"/>
              </a:spcAft>
              <a:defRPr sz="2800"/>
            </a:lvl1pPr>
            <a:lvl2pPr marL="380353" indent="-193444">
              <a:buSzPct val="70000"/>
              <a:buFont typeface="Wingdings 3" pitchFamily="18" charset="2"/>
              <a:buChar char="}"/>
              <a:defRPr/>
            </a:lvl2pPr>
            <a:lvl3pPr marL="565956" indent="-185601">
              <a:defRPr/>
            </a:lvl3pPr>
            <a:lvl4pPr marL="752864" indent="-186909">
              <a:defRPr/>
            </a:lvl4pPr>
            <a:lvl5pPr marL="939773" indent="-186909">
              <a:tabLst>
                <a:tab pos="939773" algn="l"/>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12980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871A22-3618-4A2F-AE90-2ADB8A3D65CB}" type="datetimeFigureOut">
              <a:rPr lang="en-US" smtClean="0">
                <a:solidFill>
                  <a:prstClr val="black">
                    <a:tint val="75000"/>
                  </a:prstClr>
                </a:solidFill>
              </a:rPr>
              <a:pPr/>
              <a:t>10/7/2019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C425E9B-EB0F-49E9-A49B-AEA5D5DCC7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13653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4572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4572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8" name="Picture 7">
            <a:extLst>
              <a:ext uri="{FF2B5EF4-FFF2-40B4-BE49-F238E27FC236}">
                <a16:creationId xmlns:a16="http://schemas.microsoft.com/office/drawing/2014/main" id="{74603BFA-ABE7-47FC-9D2F-17FC3B3DC5A8}"/>
              </a:ext>
            </a:extLst>
          </p:cNvPr>
          <p:cNvPicPr>
            <a:picLocks noChangeAspect="1"/>
          </p:cNvPicPr>
          <p:nvPr userDrawn="1"/>
        </p:nvPicPr>
        <p:blipFill>
          <a:blip r:embed="rId3"/>
          <a:stretch>
            <a:fillRect/>
          </a:stretch>
        </p:blipFill>
        <p:spPr>
          <a:xfrm>
            <a:off x="6412257" y="990003"/>
            <a:ext cx="4693545" cy="4885929"/>
          </a:xfrm>
          <a:prstGeom prst="rect">
            <a:avLst/>
          </a:prstGeom>
        </p:spPr>
      </p:pic>
    </p:spTree>
    <p:extLst>
      <p:ext uri="{BB962C8B-B14F-4D97-AF65-F5344CB8AC3E}">
        <p14:creationId xmlns:p14="http://schemas.microsoft.com/office/powerpoint/2010/main" val="908516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3317" name="think-cell Slide" r:id="rId11" imgW="270" imgH="270" progId="TCLayout.ActiveDocument.1">
                  <p:embed/>
                </p:oleObj>
              </mc:Choice>
              <mc:Fallback>
                <p:oleObj name="think-cell Slide" r:id="rId11" imgW="270" imgH="270" progId="TCLayout.ActiveDocument.1">
                  <p:embed/>
                  <p:pic>
                    <p:nvPicPr>
                      <p:cNvPr id="2" name="Object 1" hidden="1"/>
                      <p:cNvPicPr/>
                      <p:nvPr/>
                    </p:nvPicPr>
                    <p:blipFill>
                      <a:blip r:embed="rId12"/>
                      <a:stretch>
                        <a:fillRect/>
                      </a:stretch>
                    </p:blipFill>
                    <p:spPr>
                      <a:xfrm>
                        <a:off x="0" y="0"/>
                        <a:ext cx="155629" cy="155651"/>
                      </a:xfrm>
                      <a:prstGeom prst="rect">
                        <a:avLst/>
                      </a:prstGeom>
                    </p:spPr>
                  </p:pic>
                </p:oleObj>
              </mc:Fallback>
            </mc:AlternateContent>
          </a:graphicData>
        </a:graphic>
      </p:graphicFrame>
      <p:sp>
        <p:nvSpPr>
          <p:cNvPr id="9" name="Title 1"/>
          <p:cNvSpPr>
            <a:spLocks noGrp="1"/>
          </p:cNvSpPr>
          <p:nvPr>
            <p:ph type="title" hasCustomPrompt="1"/>
            <p:custDataLst>
              <p:tags r:id="rId3"/>
            </p:custDataLst>
          </p:nvPr>
        </p:nvSpPr>
        <p:spPr>
          <a:xfrm>
            <a:off x="270796" y="3361520"/>
            <a:ext cx="11651967" cy="1279689"/>
          </a:xfrm>
          <a:noFill/>
        </p:spPr>
        <p:txBody>
          <a:bodyPr lIns="182880" tIns="91440" rIns="182880" bIns="91440" anchor="t" anchorCtr="0"/>
          <a:lstStyle>
            <a:lvl1pPr>
              <a:defRPr lang="en-US" sz="8822" kern="1200" spc="0" baseline="0" dirty="0">
                <a:solidFill>
                  <a:schemeClr val="bg1"/>
                </a:solidFill>
                <a:latin typeface="+mj-lt"/>
                <a:ea typeface="+mn-ea"/>
                <a:cs typeface="+mn-cs"/>
              </a:defRPr>
            </a:lvl1pPr>
          </a:lstStyle>
          <a:p>
            <a:r>
              <a:rPr lang="en-US"/>
              <a:t>Insert Title</a:t>
            </a:r>
          </a:p>
        </p:txBody>
      </p:sp>
      <p:sp>
        <p:nvSpPr>
          <p:cNvPr id="8" name="Text Placeholder 6"/>
          <p:cNvSpPr>
            <a:spLocks noGrp="1"/>
          </p:cNvSpPr>
          <p:nvPr>
            <p:ph type="body" sz="quarter" idx="16" hasCustomPrompt="1"/>
            <p:custDataLst>
              <p:tags r:id="rId4"/>
            </p:custDataLst>
          </p:nvPr>
        </p:nvSpPr>
        <p:spPr>
          <a:xfrm>
            <a:off x="270795" y="292521"/>
            <a:ext cx="1792850" cy="1799434"/>
          </a:xfrm>
          <a:solidFill>
            <a:schemeClr val="accent2"/>
          </a:solidFill>
        </p:spPr>
        <p:txBody>
          <a:bodyPr>
            <a:noAutofit/>
          </a:bodyPr>
          <a:lstStyle>
            <a:lvl1pPr marL="0" indent="0">
              <a:buNone/>
              <a:defRPr sz="1961" baseline="0">
                <a:solidFill>
                  <a:schemeClr val="bg1"/>
                </a:solidFill>
                <a:latin typeface="+mn-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
        <p:nvSpPr>
          <p:cNvPr id="12" name="Text Placeholder 4"/>
          <p:cNvSpPr>
            <a:spLocks noGrp="1"/>
          </p:cNvSpPr>
          <p:nvPr>
            <p:ph type="body" sz="quarter" idx="17" hasCustomPrompt="1"/>
            <p:custDataLst>
              <p:tags r:id="rId5"/>
            </p:custDataLst>
          </p:nvPr>
        </p:nvSpPr>
        <p:spPr>
          <a:xfrm>
            <a:off x="270796" y="4846463"/>
            <a:ext cx="11651967" cy="506972"/>
          </a:xfrm>
          <a:noFill/>
        </p:spPr>
        <p:txBody>
          <a:bodyPr/>
          <a:lstStyle>
            <a:lvl1pPr marL="0" indent="0">
              <a:buNone/>
              <a:defRPr sz="2353">
                <a:solidFill>
                  <a:schemeClr val="bg1"/>
                </a:solidFill>
                <a:latin typeface="+mn-lt"/>
              </a:defRPr>
            </a:lvl1pPr>
            <a:lvl2pPr marL="336080" indent="0">
              <a:buNone/>
              <a:defRPr>
                <a:solidFill>
                  <a:schemeClr val="accent1"/>
                </a:solidFill>
              </a:defRPr>
            </a:lvl2pPr>
            <a:lvl3pPr marL="560134" indent="0">
              <a:buNone/>
              <a:defRPr>
                <a:solidFill>
                  <a:schemeClr val="accent1"/>
                </a:solidFill>
              </a:defRPr>
            </a:lvl3pPr>
            <a:lvl4pPr marL="784187" indent="0">
              <a:buNone/>
              <a:defRPr>
                <a:solidFill>
                  <a:schemeClr val="accent1"/>
                </a:solidFill>
              </a:defRPr>
            </a:lvl4pPr>
            <a:lvl5pPr marL="1008241" indent="0">
              <a:buNone/>
              <a:defRPr>
                <a:solidFill>
                  <a:schemeClr val="accent1"/>
                </a:solidFill>
              </a:defRPr>
            </a:lvl5pPr>
          </a:lstStyle>
          <a:p>
            <a:pPr lvl="0"/>
            <a:r>
              <a:rPr lang="en-US"/>
              <a:t>Presenter Name, Title</a:t>
            </a:r>
          </a:p>
        </p:txBody>
      </p:sp>
      <p:sp>
        <p:nvSpPr>
          <p:cNvPr id="4" name="Text Placeholder 3"/>
          <p:cNvSpPr>
            <a:spLocks noGrp="1"/>
          </p:cNvSpPr>
          <p:nvPr>
            <p:ph type="body" sz="quarter" idx="18" hasCustomPrompt="1"/>
            <p:custDataLst>
              <p:tags r:id="rId6"/>
            </p:custDataLst>
          </p:nvPr>
        </p:nvSpPr>
        <p:spPr>
          <a:xfrm>
            <a:off x="253677" y="2998822"/>
            <a:ext cx="11669086" cy="443601"/>
          </a:xfrm>
        </p:spPr>
        <p:txBody>
          <a:bodyPr bIns="0" anchor="b"/>
          <a:lstStyle>
            <a:lvl1pPr marL="0" indent="0">
              <a:buNone/>
              <a:defRPr lang="en-US" sz="2549" b="0" kern="1200" cap="none" spc="-49" baseline="0" smtClean="0">
                <a:ln w="3175">
                  <a:noFill/>
                </a:ln>
                <a:solidFill>
                  <a:schemeClr val="bg1"/>
                </a:solidFill>
                <a:effectLst/>
                <a:latin typeface="+mj-lt"/>
                <a:ea typeface="+mn-ea"/>
                <a:cs typeface="Segoe UI"/>
              </a:defRPr>
            </a:lvl1pPr>
            <a:lvl2pPr marL="336080" indent="0">
              <a:buNone/>
              <a:defRPr/>
            </a:lvl2pPr>
            <a:lvl3pPr marL="560134" indent="0">
              <a:buNone/>
              <a:defRPr/>
            </a:lvl3pPr>
            <a:lvl4pPr marL="784187" indent="0">
              <a:buNone/>
              <a:defRPr/>
            </a:lvl4pPr>
            <a:lvl5pPr marL="1008241" indent="0">
              <a:buNone/>
              <a:defRPr/>
            </a:lvl5pPr>
          </a:lstStyle>
          <a:p>
            <a:pPr lvl="0"/>
            <a:r>
              <a:rPr lang="en-US"/>
              <a:t>Insert subtitle</a:t>
            </a:r>
          </a:p>
        </p:txBody>
      </p:sp>
      <p:sp>
        <p:nvSpPr>
          <p:cNvPr id="14" name="Footer Placeholder 13"/>
          <p:cNvSpPr>
            <a:spLocks noGrp="1"/>
          </p:cNvSpPr>
          <p:nvPr>
            <p:ph type="ftr" sz="quarter" idx="19"/>
            <p:custDataLst>
              <p:tags r:id="rId7"/>
            </p:custDataLst>
          </p:nvPr>
        </p:nvSpPr>
        <p:spPr>
          <a:xfrm>
            <a:off x="661481" y="6356803"/>
            <a:ext cx="4378794" cy="364224"/>
          </a:xfrm>
          <a:prstGeom prst="rect">
            <a:avLst/>
          </a:prstGeom>
        </p:spPr>
        <p:txBody>
          <a:bodyPr/>
          <a:lstStyle>
            <a:lvl1pPr>
              <a:defRPr>
                <a:solidFill>
                  <a:schemeClr val="bg1"/>
                </a:solidFill>
              </a:defRPr>
            </a:lvl1pPr>
          </a:lstStyle>
          <a:p>
            <a:pPr defTabSz="914225"/>
            <a:r>
              <a:rPr lang="en-US">
                <a:solidFill>
                  <a:srgbClr val="FFFFFF"/>
                </a:solidFill>
              </a:rPr>
              <a:t>Microsoft Confidential</a:t>
            </a:r>
          </a:p>
        </p:txBody>
      </p:sp>
      <p:sp>
        <p:nvSpPr>
          <p:cNvPr id="15" name="Slide Number Placeholder 14"/>
          <p:cNvSpPr>
            <a:spLocks noGrp="1"/>
          </p:cNvSpPr>
          <p:nvPr>
            <p:ph type="sldNum" sz="quarter" idx="20"/>
            <p:custDataLst>
              <p:tags r:id="rId8"/>
            </p:custDataLst>
          </p:nvPr>
        </p:nvSpPr>
        <p:spPr/>
        <p:txBody>
          <a:bodyPr/>
          <a:lstStyle>
            <a:lvl1pPr>
              <a:defRPr>
                <a:solidFill>
                  <a:schemeClr val="bg1"/>
                </a:solidFill>
              </a:defRPr>
            </a:lvl1pPr>
          </a:lstStyle>
          <a:p>
            <a:fld id="{894E8EF0-91FF-4791-8529-F57CE0475C15}" type="slidenum">
              <a:rPr smtClean="0">
                <a:ln>
                  <a:solidFill>
                    <a:srgbClr val="FFFFFF">
                      <a:alpha val="0"/>
                    </a:srgbClr>
                  </a:solidFill>
                </a:ln>
                <a:solidFill>
                  <a:srgbClr val="FFFFFF"/>
                </a:solidFill>
              </a:rPr>
              <a:pPr/>
              <a:t>‹#›</a:t>
            </a:fld>
            <a:endParaRPr>
              <a:ln>
                <a:solidFill>
                  <a:srgbClr val="FFFFFF">
                    <a:alpha val="0"/>
                  </a:srgbClr>
                </a:solidFill>
              </a:ln>
              <a:solidFill>
                <a:srgbClr val="FFFFFF"/>
              </a:solidFill>
            </a:endParaRPr>
          </a:p>
        </p:txBody>
      </p:sp>
      <p:pic>
        <p:nvPicPr>
          <p:cNvPr id="10" name="Picture 9"/>
          <p:cNvPicPr>
            <a:picLocks noChangeAspect="1"/>
          </p:cNvPicPr>
          <p:nvPr userDrawn="1">
            <p:custDataLst>
              <p:tags r:id="rId9"/>
            </p:custDataLst>
          </p:nvPr>
        </p:nvPicPr>
        <p:blipFill>
          <a:blip r:embed="rId13" cstate="screen">
            <a:extLst>
              <a:ext uri="{28A0092B-C50C-407E-A947-70E740481C1C}">
                <a14:useLocalDpi xmlns:a14="http://schemas.microsoft.com/office/drawing/2010/main" val="0"/>
              </a:ext>
            </a:extLst>
          </a:blip>
          <a:stretch>
            <a:fillRect/>
          </a:stretch>
        </p:blipFill>
        <p:spPr>
          <a:xfrm>
            <a:off x="10893232" y="453200"/>
            <a:ext cx="855329" cy="161466"/>
          </a:xfrm>
          <a:prstGeom prst="rect">
            <a:avLst/>
          </a:prstGeom>
        </p:spPr>
      </p:pic>
    </p:spTree>
    <p:extLst>
      <p:ext uri="{BB962C8B-B14F-4D97-AF65-F5344CB8AC3E}">
        <p14:creationId xmlns:p14="http://schemas.microsoft.com/office/powerpoint/2010/main" val="3687681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4341" name="think-cell Slide" r:id="rId9" imgW="270" imgH="270" progId="TCLayout.ActiveDocument.1">
                  <p:embed/>
                </p:oleObj>
              </mc:Choice>
              <mc:Fallback>
                <p:oleObj name="think-cell Slide" r:id="rId9" imgW="270" imgH="270" progId="TCLayout.ActiveDocument.1">
                  <p:embed/>
                  <p:pic>
                    <p:nvPicPr>
                      <p:cNvPr id="2" name="Object 1" hidden="1"/>
                      <p:cNvPicPr/>
                      <p:nvPr/>
                    </p:nvPicPr>
                    <p:blipFill>
                      <a:blip r:embed="rId10"/>
                      <a:stretch>
                        <a:fillRect/>
                      </a:stretch>
                    </p:blipFill>
                    <p:spPr>
                      <a:xfrm>
                        <a:off x="0" y="0"/>
                        <a:ext cx="155629" cy="155651"/>
                      </a:xfrm>
                      <a:prstGeom prst="rect">
                        <a:avLst/>
                      </a:prstGeom>
                    </p:spPr>
                  </p:pic>
                </p:oleObj>
              </mc:Fallback>
            </mc:AlternateContent>
          </a:graphicData>
        </a:graphic>
      </p:graphicFrame>
      <p:sp>
        <p:nvSpPr>
          <p:cNvPr id="3" name="Footer Placeholder 2"/>
          <p:cNvSpPr>
            <a:spLocks noGrp="1"/>
          </p:cNvSpPr>
          <p:nvPr>
            <p:ph type="ftr" sz="quarter" idx="10"/>
            <p:custDataLst>
              <p:tags r:id="rId3"/>
            </p:custDataLst>
          </p:nvPr>
        </p:nvSpPr>
        <p:spPr>
          <a:xfrm>
            <a:off x="661481" y="6356803"/>
            <a:ext cx="4378794" cy="364224"/>
          </a:xfrm>
          <a:prstGeom prst="rect">
            <a:avLst/>
          </a:prstGeom>
        </p:spPr>
        <p:txBody>
          <a:bodyPr/>
          <a:lstStyle>
            <a:lvl1pPr>
              <a:defRPr>
                <a:solidFill>
                  <a:schemeClr val="bg2">
                    <a:lumMod val="75000"/>
                  </a:schemeClr>
                </a:solidFill>
              </a:defRPr>
            </a:lvl1pPr>
          </a:lstStyle>
          <a:p>
            <a:pPr defTabSz="914225"/>
            <a:r>
              <a:rPr lang="en-US">
                <a:solidFill>
                  <a:srgbClr val="FFFFFF">
                    <a:lumMod val="75000"/>
                  </a:srgbClr>
                </a:solidFill>
              </a:rPr>
              <a:t>Microsoft Confidential</a:t>
            </a:r>
          </a:p>
        </p:txBody>
      </p:sp>
      <p:sp>
        <p:nvSpPr>
          <p:cNvPr id="8" name="Title 1"/>
          <p:cNvSpPr>
            <a:spLocks noGrp="1"/>
          </p:cNvSpPr>
          <p:nvPr>
            <p:ph type="title" hasCustomPrompt="1"/>
            <p:custDataLst>
              <p:tags r:id="rId4"/>
            </p:custDataLst>
          </p:nvPr>
        </p:nvSpPr>
        <p:spPr>
          <a:xfrm>
            <a:off x="4747472" y="1189178"/>
            <a:ext cx="7172955" cy="3590247"/>
          </a:xfrm>
          <a:solidFill>
            <a:srgbClr val="FFFFFF"/>
          </a:solidFill>
        </p:spPr>
        <p:txBody>
          <a:bodyPr lIns="146304" tIns="146304" rIns="146304" bIns="109728" anchor="t" anchorCtr="0"/>
          <a:lstStyle>
            <a:lvl1pPr>
              <a:defRPr sz="1961" spc="-49" baseline="0">
                <a:solidFill>
                  <a:schemeClr val="accent1"/>
                </a:solidFill>
                <a:latin typeface="+mn-lt"/>
              </a:defRPr>
            </a:lvl1pPr>
          </a:lstStyle>
          <a:p>
            <a:r>
              <a:rPr lang="en-US"/>
              <a:t>Insert Subtitle</a:t>
            </a:r>
          </a:p>
        </p:txBody>
      </p:sp>
      <p:sp>
        <p:nvSpPr>
          <p:cNvPr id="10" name="Text Placeholder 2"/>
          <p:cNvSpPr>
            <a:spLocks noGrp="1"/>
          </p:cNvSpPr>
          <p:nvPr>
            <p:ph type="body" sz="quarter" idx="14" hasCustomPrompt="1"/>
            <p:custDataLst>
              <p:tags r:id="rId5"/>
            </p:custDataLst>
          </p:nvPr>
        </p:nvSpPr>
        <p:spPr>
          <a:xfrm>
            <a:off x="4747472" y="1554474"/>
            <a:ext cx="7172955" cy="1131634"/>
          </a:xfrm>
        </p:spPr>
        <p:txBody>
          <a:bodyPr/>
          <a:lstStyle>
            <a:lvl1pPr marL="0" indent="0">
              <a:spcBef>
                <a:spcPts val="0"/>
              </a:spcBef>
              <a:buNone/>
              <a:defRPr sz="6861">
                <a:solidFill>
                  <a:schemeClr val="accent1"/>
                </a:solidFill>
                <a:latin typeface="+mj-lt"/>
              </a:defRPr>
            </a:lvl1pPr>
          </a:lstStyle>
          <a:p>
            <a:pPr lvl="0"/>
            <a:r>
              <a:rPr lang="en-US"/>
              <a:t>Insert Title</a:t>
            </a:r>
          </a:p>
        </p:txBody>
      </p:sp>
      <p:sp>
        <p:nvSpPr>
          <p:cNvPr id="11" name="Text Placeholder 4"/>
          <p:cNvSpPr>
            <a:spLocks noGrp="1"/>
          </p:cNvSpPr>
          <p:nvPr>
            <p:ph type="body" sz="quarter" idx="15" hasCustomPrompt="1"/>
            <p:custDataLst>
              <p:tags r:id="rId6"/>
            </p:custDataLst>
          </p:nvPr>
        </p:nvSpPr>
        <p:spPr>
          <a:xfrm>
            <a:off x="4744286" y="3053356"/>
            <a:ext cx="7178476" cy="452654"/>
          </a:xfrm>
        </p:spPr>
        <p:txBody>
          <a:bodyPr/>
          <a:lstStyle>
            <a:lvl1pPr marL="0" indent="0">
              <a:buNone/>
              <a:defRPr sz="1961">
                <a:solidFill>
                  <a:schemeClr val="accent1"/>
                </a:solidFill>
                <a:latin typeface="+mn-lt"/>
              </a:defRPr>
            </a:lvl1pPr>
            <a:lvl2pPr marL="336080" indent="0">
              <a:buNone/>
              <a:defRPr>
                <a:solidFill>
                  <a:schemeClr val="accent1"/>
                </a:solidFill>
              </a:defRPr>
            </a:lvl2pPr>
            <a:lvl3pPr marL="560134" indent="0">
              <a:buNone/>
              <a:defRPr>
                <a:solidFill>
                  <a:schemeClr val="accent1"/>
                </a:solidFill>
              </a:defRPr>
            </a:lvl3pPr>
            <a:lvl4pPr marL="784187" indent="0">
              <a:buNone/>
              <a:defRPr>
                <a:solidFill>
                  <a:schemeClr val="accent1"/>
                </a:solidFill>
              </a:defRPr>
            </a:lvl4pPr>
            <a:lvl5pPr marL="1008241" indent="0">
              <a:buNone/>
              <a:defRPr>
                <a:solidFill>
                  <a:schemeClr val="accent1"/>
                </a:solidFill>
              </a:defRPr>
            </a:lvl5pPr>
          </a:lstStyle>
          <a:p>
            <a:pPr lvl="0"/>
            <a:r>
              <a:rPr lang="en-US"/>
              <a:t>Presenter Name, Title</a:t>
            </a:r>
          </a:p>
        </p:txBody>
      </p:sp>
      <p:sp>
        <p:nvSpPr>
          <p:cNvPr id="12" name="Text Placeholder 6"/>
          <p:cNvSpPr>
            <a:spLocks noGrp="1"/>
          </p:cNvSpPr>
          <p:nvPr>
            <p:ph type="body" sz="quarter" idx="16" hasCustomPrompt="1"/>
            <p:custDataLst>
              <p:tags r:id="rId7"/>
            </p:custDataLst>
          </p:nvPr>
        </p:nvSpPr>
        <p:spPr>
          <a:xfrm>
            <a:off x="10129912" y="4787838"/>
            <a:ext cx="1792850" cy="1792517"/>
          </a:xfrm>
          <a:solidFill>
            <a:schemeClr val="accent1"/>
          </a:solidFill>
        </p:spPr>
        <p:txBody>
          <a:bodyPr>
            <a:noAutofit/>
          </a:bodyPr>
          <a:lstStyle>
            <a:lvl1pPr marL="0" indent="0">
              <a:buNone/>
              <a:defRPr sz="1961" baseline="0">
                <a:solidFill>
                  <a:schemeClr val="bg1"/>
                </a:solidFill>
                <a:latin typeface="+mn-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Tree>
    <p:extLst>
      <p:ext uri="{BB962C8B-B14F-4D97-AF65-F5344CB8AC3E}">
        <p14:creationId xmlns:p14="http://schemas.microsoft.com/office/powerpoint/2010/main" val="7430724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 Custom Text">
    <p:bg>
      <p:bgPr>
        <a:solidFill>
          <a:schemeClr val="accent5"/>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5365" name="think-cell Slide" r:id="rId8" imgW="270" imgH="270" progId="TCLayout.ActiveDocument.1">
                  <p:embed/>
                </p:oleObj>
              </mc:Choice>
              <mc:Fallback>
                <p:oleObj name="think-cell Slide" r:id="rId8" imgW="270" imgH="270" progId="TCLayout.ActiveDocument.1">
                  <p:embed/>
                  <p:pic>
                    <p:nvPicPr>
                      <p:cNvPr id="5" name="Object 4"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lvl1pPr>
              <a:defRPr>
                <a:solidFill>
                  <a:schemeClr val="bg1"/>
                </a:solidFill>
              </a:defRPr>
            </a:lvl1pPr>
          </a:lstStyle>
          <a:p>
            <a:r>
              <a:rPr lang="en-US"/>
              <a:t>Click to edit Master title style</a:t>
            </a:r>
          </a:p>
        </p:txBody>
      </p:sp>
      <p:sp>
        <p:nvSpPr>
          <p:cNvPr id="3" name="Footer Placeholder 2"/>
          <p:cNvSpPr>
            <a:spLocks noGrp="1"/>
          </p:cNvSpPr>
          <p:nvPr>
            <p:ph type="ftr" sz="quarter" idx="10"/>
            <p:custDataLst>
              <p:tags r:id="rId4"/>
            </p:custDataLst>
          </p:nvPr>
        </p:nvSpPr>
        <p:spPr>
          <a:xfrm>
            <a:off x="661481" y="6356803"/>
            <a:ext cx="4378794" cy="364224"/>
          </a:xfrm>
          <a:prstGeom prst="rect">
            <a:avLst/>
          </a:prstGeom>
        </p:spPr>
        <p:txBody>
          <a:bodyPr/>
          <a:lstStyle>
            <a:lvl1pPr>
              <a:defRPr>
                <a:solidFill>
                  <a:schemeClr val="bg1"/>
                </a:solidFill>
              </a:defRPr>
            </a:lvl1pPr>
          </a:lstStyle>
          <a:p>
            <a:pPr defTabSz="914225"/>
            <a:r>
              <a:rPr lang="en-US">
                <a:solidFill>
                  <a:srgbClr val="FFFFFF"/>
                </a:solidFill>
              </a:rPr>
              <a:t>Microsoft Confidential</a:t>
            </a:r>
          </a:p>
        </p:txBody>
      </p:sp>
      <p:sp>
        <p:nvSpPr>
          <p:cNvPr id="4" name="Slide Number Placeholder 3"/>
          <p:cNvSpPr>
            <a:spLocks noGrp="1"/>
          </p:cNvSpPr>
          <p:nvPr>
            <p:ph type="sldNum" sz="quarter" idx="11"/>
            <p:custDataLst>
              <p:tags r:id="rId5"/>
            </p:custDataLst>
          </p:nvPr>
        </p:nvSpPr>
        <p:spPr/>
        <p:txBody>
          <a:bodyPr/>
          <a:lstStyle>
            <a:lvl1pPr>
              <a:defRPr>
                <a:solidFill>
                  <a:schemeClr val="bg1"/>
                </a:solidFill>
              </a:defRPr>
            </a:lvl1pPr>
          </a:lstStyle>
          <a:p>
            <a:fld id="{894E8EF0-91FF-4791-8529-F57CE0475C15}" type="slidenum">
              <a:rPr smtClean="0">
                <a:ln>
                  <a:solidFill>
                    <a:srgbClr val="FFFFFF">
                      <a:alpha val="0"/>
                    </a:srgbClr>
                  </a:solidFill>
                </a:ln>
                <a:solidFill>
                  <a:srgbClr val="FFFFFF"/>
                </a:solidFill>
              </a:rPr>
              <a:pPr/>
              <a:t>‹#›</a:t>
            </a:fld>
            <a:endParaRPr>
              <a:ln>
                <a:solidFill>
                  <a:srgbClr val="FFFFFF">
                    <a:alpha val="0"/>
                  </a:srgbClr>
                </a:solidFill>
              </a:ln>
              <a:solidFill>
                <a:srgbClr val="FFFFFF"/>
              </a:solidFill>
            </a:endParaRPr>
          </a:p>
        </p:txBody>
      </p:sp>
      <p:sp>
        <p:nvSpPr>
          <p:cNvPr id="7" name="Text Placeholder 6"/>
          <p:cNvSpPr>
            <a:spLocks noGrp="1"/>
          </p:cNvSpPr>
          <p:nvPr>
            <p:ph type="body" sz="quarter" idx="12"/>
            <p:custDataLst>
              <p:tags r:id="rId6"/>
            </p:custDataLst>
          </p:nvPr>
        </p:nvSpPr>
        <p:spPr>
          <a:xfrm>
            <a:off x="2062090" y="3010355"/>
            <a:ext cx="9860673" cy="2909557"/>
          </a:xfrm>
        </p:spPr>
        <p:txBody>
          <a:bodyPr/>
          <a:lstStyle>
            <a:lvl1pPr marL="1557" indent="0">
              <a:lnSpc>
                <a:spcPts val="2843"/>
              </a:lnSpc>
              <a:spcBef>
                <a:spcPts val="0"/>
              </a:spcBef>
              <a:spcAft>
                <a:spcPts val="1765"/>
              </a:spcAft>
              <a:buNone/>
              <a:defRPr sz="2353">
                <a:solidFill>
                  <a:schemeClr val="tx2"/>
                </a:solidFill>
                <a:latin typeface="+mn-lt"/>
              </a:defRPr>
            </a:lvl1pPr>
            <a:lvl2pPr marL="1557" indent="0">
              <a:lnSpc>
                <a:spcPts val="2843"/>
              </a:lnSpc>
              <a:spcBef>
                <a:spcPts val="0"/>
              </a:spcBef>
              <a:spcAft>
                <a:spcPts val="1765"/>
              </a:spcAft>
              <a:buNone/>
              <a:defRPr sz="2353">
                <a:solidFill>
                  <a:schemeClr val="tx2"/>
                </a:solidFill>
                <a:latin typeface="+mn-lt"/>
              </a:defRPr>
            </a:lvl2pPr>
            <a:lvl3pPr marL="1557" indent="0">
              <a:lnSpc>
                <a:spcPts val="2843"/>
              </a:lnSpc>
              <a:spcBef>
                <a:spcPts val="0"/>
              </a:spcBef>
              <a:spcAft>
                <a:spcPts val="1765"/>
              </a:spcAft>
              <a:buNone/>
              <a:defRPr sz="2353">
                <a:solidFill>
                  <a:schemeClr val="tx2"/>
                </a:solidFill>
                <a:latin typeface="+mn-lt"/>
              </a:defRPr>
            </a:lvl3pPr>
            <a:lvl4pPr marL="1557" indent="0">
              <a:lnSpc>
                <a:spcPts val="2843"/>
              </a:lnSpc>
              <a:spcBef>
                <a:spcPts val="0"/>
              </a:spcBef>
              <a:spcAft>
                <a:spcPts val="1765"/>
              </a:spcAft>
              <a:buNone/>
              <a:defRPr sz="2353">
                <a:solidFill>
                  <a:schemeClr val="tx2"/>
                </a:solidFill>
                <a:latin typeface="+mn-lt"/>
              </a:defRPr>
            </a:lvl4pPr>
            <a:lvl5pPr marL="1557" indent="0">
              <a:lnSpc>
                <a:spcPts val="2843"/>
              </a:lnSpc>
              <a:spcBef>
                <a:spcPts val="0"/>
              </a:spcBef>
              <a:spcAft>
                <a:spcPts val="1765"/>
              </a:spcAft>
              <a:buNone/>
              <a:defRPr sz="2353">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2573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4 Screen Capture 3:2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05890" y="1318338"/>
            <a:ext cx="7886110" cy="5539663"/>
          </a:xfrm>
          <a:prstGeom prst="rect">
            <a:avLst/>
          </a:prstGeom>
        </p:spPr>
      </p:pic>
      <p:sp>
        <p:nvSpPr>
          <p:cNvPr id="11" name="Picture Placeholder 8"/>
          <p:cNvSpPr>
            <a:spLocks noGrp="1" noChangeAspect="1"/>
          </p:cNvSpPr>
          <p:nvPr>
            <p:ph type="pic" sz="quarter" idx="14" hasCustomPrompt="1"/>
          </p:nvPr>
        </p:nvSpPr>
        <p:spPr>
          <a:xfrm>
            <a:off x="5150689" y="2163125"/>
            <a:ext cx="7041311" cy="4694875"/>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7" name="Title 6">
            <a:extLst>
              <a:ext uri="{FF2B5EF4-FFF2-40B4-BE49-F238E27FC236}">
                <a16:creationId xmlns:a16="http://schemas.microsoft.com/office/drawing/2014/main" id="{5DCDAD80-66A5-46BE-BBAB-A4D707EB5ABD}"/>
              </a:ext>
            </a:extLst>
          </p:cNvPr>
          <p:cNvSpPr>
            <a:spLocks noGrp="1"/>
          </p:cNvSpPr>
          <p:nvPr>
            <p:ph type="title"/>
          </p:nvPr>
        </p:nvSpPr>
        <p:spPr/>
        <p:txBody>
          <a:bodyPr/>
          <a:lstStyle/>
          <a:p>
            <a:r>
              <a:rPr lang="en-US"/>
              <a:t>Click to edit Master title style</a:t>
            </a:r>
          </a:p>
        </p:txBody>
      </p:sp>
      <p:sp>
        <p:nvSpPr>
          <p:cNvPr id="15" name="Rectangle 14">
            <a:extLst>
              <a:ext uri="{FF2B5EF4-FFF2-40B4-BE49-F238E27FC236}">
                <a16:creationId xmlns:a16="http://schemas.microsoft.com/office/drawing/2014/main" id="{F6524831-4FF7-46FB-9AA7-1060F3EFDE58}"/>
              </a:ext>
            </a:extLst>
          </p:cNvPr>
          <p:cNvSpPr/>
          <p:nvPr userDrawn="1"/>
        </p:nvSpPr>
        <p:spPr>
          <a:xfrm>
            <a:off x="269239" y="6305439"/>
            <a:ext cx="3548036" cy="271592"/>
          </a:xfrm>
          <a:prstGeom prst="rect">
            <a:avLst/>
          </a:prstGeom>
        </p:spPr>
        <p:txBody>
          <a:bodyPr wrap="square" lIns="0" tIns="0" rIns="0" bIns="0">
            <a:spAutoFit/>
          </a:bodyPr>
          <a:lstStyle/>
          <a:p>
            <a:r>
              <a:rPr lang="en-US" sz="882" dirty="0">
                <a:solidFill>
                  <a:schemeClr val="bg1">
                    <a:lumMod val="25000"/>
                  </a:schemeClr>
                </a:solidFill>
              </a:rPr>
              <a:t>MICROSOFT CONFIDENTIAL Pre-release simulated screenshot shown, final experience may differ</a:t>
            </a:r>
          </a:p>
        </p:txBody>
      </p:sp>
      <p:sp>
        <p:nvSpPr>
          <p:cNvPr id="3" name="Text Placeholder 2">
            <a:extLst>
              <a:ext uri="{FF2B5EF4-FFF2-40B4-BE49-F238E27FC236}">
                <a16:creationId xmlns:a16="http://schemas.microsoft.com/office/drawing/2014/main" id="{E79ADDC0-429C-4B1B-A7E1-4FAF4FCFADF6}"/>
              </a:ext>
            </a:extLst>
          </p:cNvPr>
          <p:cNvSpPr>
            <a:spLocks noGrp="1"/>
          </p:cNvSpPr>
          <p:nvPr>
            <p:ph type="body" sz="quarter" idx="17"/>
          </p:nvPr>
        </p:nvSpPr>
        <p:spPr>
          <a:xfrm>
            <a:off x="269240" y="2163125"/>
            <a:ext cx="3809806" cy="3899989"/>
          </a:xfrm>
        </p:spPr>
        <p:txBody>
          <a:bodyPr/>
          <a:lstStyle/>
          <a:p>
            <a:pPr lvl="0"/>
            <a:r>
              <a:rPr lang="en-US" dirty="0"/>
              <a:t>Edit Master text styles</a:t>
            </a:r>
          </a:p>
          <a:p>
            <a:pPr lvl="1"/>
            <a:r>
              <a:rPr lang="en-US" dirty="0"/>
              <a:t>Second level</a:t>
            </a:r>
          </a:p>
          <a:p>
            <a:pPr lvl="2"/>
            <a:r>
              <a:rPr lang="en-US" dirty="0"/>
              <a:t>Third level</a:t>
            </a:r>
          </a:p>
        </p:txBody>
      </p:sp>
      <p:sp>
        <p:nvSpPr>
          <p:cNvPr id="16" name="Text Placeholder 2">
            <a:extLst>
              <a:ext uri="{FF2B5EF4-FFF2-40B4-BE49-F238E27FC236}">
                <a16:creationId xmlns:a16="http://schemas.microsoft.com/office/drawing/2014/main" id="{59B7D6D4-26FD-4836-BA57-5550816B7683}"/>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51218953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6389"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9" name="Picture Placeholder 8"/>
          <p:cNvSpPr>
            <a:spLocks noGrp="1"/>
          </p:cNvSpPr>
          <p:nvPr>
            <p:ph type="pic" sz="quarter" idx="17" hasCustomPrompt="1"/>
            <p:custDataLst>
              <p:tags r:id="rId3"/>
            </p:custDataLst>
          </p:nvPr>
        </p:nvSpPr>
        <p:spPr>
          <a:xfrm>
            <a:off x="0" y="0"/>
            <a:ext cx="12192000" cy="6858000"/>
          </a:xfrm>
        </p:spPr>
        <p:txBody>
          <a:bodyPr anchor="ctr">
            <a:noAutofit/>
          </a:bodyPr>
          <a:lstStyle>
            <a:lvl1pPr marL="0" indent="0" algn="ctr">
              <a:buNone/>
              <a:defRPr baseline="0"/>
            </a:lvl1pPr>
          </a:lstStyle>
          <a:p>
            <a:r>
              <a:rPr lang="en-US"/>
              <a:t>Click to insert picture</a:t>
            </a:r>
          </a:p>
        </p:txBody>
      </p:sp>
      <p:sp>
        <p:nvSpPr>
          <p:cNvPr id="2" name="Footer Placeholder 1"/>
          <p:cNvSpPr>
            <a:spLocks noGrp="1"/>
          </p:cNvSpPr>
          <p:nvPr>
            <p:ph type="ftr" sz="quarter" idx="10"/>
            <p:custDataLst>
              <p:tags r:id="rId4"/>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3" name="Slide Number Placeholder 2"/>
          <p:cNvSpPr>
            <a:spLocks noGrp="1"/>
          </p:cNvSpPr>
          <p:nvPr>
            <p:ph type="sldNum" sz="quarter" idx="11"/>
            <p:custDataLst>
              <p:tags r:id="rId5"/>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
        <p:nvSpPr>
          <p:cNvPr id="7" name="Text Placeholder 6"/>
          <p:cNvSpPr>
            <a:spLocks noGrp="1"/>
          </p:cNvSpPr>
          <p:nvPr>
            <p:ph type="body" sz="quarter" idx="16" hasCustomPrompt="1"/>
            <p:custDataLst>
              <p:tags r:id="rId6"/>
            </p:custDataLst>
          </p:nvPr>
        </p:nvSpPr>
        <p:spPr>
          <a:xfrm>
            <a:off x="281690" y="3888534"/>
            <a:ext cx="2689274" cy="2689656"/>
          </a:xfrm>
          <a:solidFill>
            <a:srgbClr val="00BBF1">
              <a:alpha val="89020"/>
            </a:srgbClr>
          </a:solidFill>
        </p:spPr>
        <p:txBody>
          <a:bodyPr>
            <a:noAutofit/>
          </a:bodyPr>
          <a:lstStyle>
            <a:lvl1pPr marL="0" indent="0">
              <a:buNone/>
              <a:defRPr sz="3920" baseline="0">
                <a:solidFill>
                  <a:schemeClr val="bg1"/>
                </a:solidFill>
                <a:latin typeface="+mj-lt"/>
              </a:defRPr>
            </a:lvl1pPr>
            <a:lvl2pPr marL="336080" indent="0">
              <a:buNone/>
              <a:defRPr>
                <a:solidFill>
                  <a:schemeClr val="bg1"/>
                </a:solidFill>
              </a:defRPr>
            </a:lvl2pPr>
            <a:lvl3pPr marL="560134" indent="0">
              <a:buNone/>
              <a:defRPr>
                <a:solidFill>
                  <a:schemeClr val="bg1"/>
                </a:solidFill>
              </a:defRPr>
            </a:lvl3pPr>
            <a:lvl4pPr marL="784187" indent="0">
              <a:buNone/>
              <a:defRPr>
                <a:solidFill>
                  <a:schemeClr val="bg1"/>
                </a:solidFill>
              </a:defRPr>
            </a:lvl4pPr>
            <a:lvl5pPr marL="1008241" indent="0">
              <a:buNone/>
              <a:defRPr>
                <a:solidFill>
                  <a:schemeClr val="bg1"/>
                </a:solidFill>
              </a:defRPr>
            </a:lvl5pPr>
          </a:lstStyle>
          <a:p>
            <a:pPr lvl="0"/>
            <a:r>
              <a:rPr lang="en-US"/>
              <a:t>Group Name</a:t>
            </a:r>
          </a:p>
        </p:txBody>
      </p:sp>
    </p:spTree>
    <p:extLst>
      <p:ext uri="{BB962C8B-B14F-4D97-AF65-F5344CB8AC3E}">
        <p14:creationId xmlns:p14="http://schemas.microsoft.com/office/powerpoint/2010/main" val="199166468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7413"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
        <p:nvSpPr>
          <p:cNvPr id="4" name="Slide Number Placeholder 3"/>
          <p:cNvSpPr>
            <a:spLocks noGrp="1"/>
          </p:cNvSpPr>
          <p:nvPr>
            <p:ph type="sldNum" sz="quarter" idx="11"/>
            <p:custDataLst>
              <p:tags r:id="rId4"/>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Tree>
    <p:extLst>
      <p:ext uri="{BB962C8B-B14F-4D97-AF65-F5344CB8AC3E}">
        <p14:creationId xmlns:p14="http://schemas.microsoft.com/office/powerpoint/2010/main" val="1155367308"/>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Subtitle 1">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8437" name="think-cell Slide" r:id="rId8" imgW="270" imgH="270" progId="TCLayout.ActiveDocument.1">
                  <p:embed/>
                </p:oleObj>
              </mc:Choice>
              <mc:Fallback>
                <p:oleObj name="think-cell Slide" r:id="rId8" imgW="270" imgH="270" progId="TCLayout.ActiveDocument.1">
                  <p:embed/>
                  <p:pic>
                    <p:nvPicPr>
                      <p:cNvPr id="5" name="Object 4"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7" name="Text Placeholder 6"/>
          <p:cNvSpPr>
            <a:spLocks noGrp="1"/>
          </p:cNvSpPr>
          <p:nvPr>
            <p:ph type="body" sz="quarter" idx="12"/>
            <p:custDataLst>
              <p:tags r:id="rId3"/>
            </p:custDataLst>
          </p:nvPr>
        </p:nvSpPr>
        <p:spPr>
          <a:xfrm>
            <a:off x="270796" y="1091646"/>
            <a:ext cx="11651967" cy="506972"/>
          </a:xfrm>
        </p:spPr>
        <p:txBody>
          <a:bodyPr/>
          <a:lstStyle>
            <a:lvl1pPr marL="0" indent="0">
              <a:buNone/>
              <a:defRPr lang="en-US" sz="2353" kern="1200" spc="-69">
                <a:solidFill>
                  <a:schemeClr val="accent2"/>
                </a:solidFill>
                <a:latin typeface="+mn-lt"/>
                <a:ea typeface="+mn-ea"/>
                <a:cs typeface="+mn-cs"/>
              </a:defRPr>
            </a:lvl1pPr>
            <a:lvl2pPr marL="336080" indent="0">
              <a:buNone/>
              <a:defRPr/>
            </a:lvl2pPr>
            <a:lvl3pPr marL="560134" indent="0">
              <a:buNone/>
              <a:defRPr/>
            </a:lvl3pPr>
            <a:lvl4pPr marL="784187" indent="0">
              <a:buNone/>
              <a:defRPr/>
            </a:lvl4pPr>
            <a:lvl5pPr marL="1008241" indent="0">
              <a:buNone/>
              <a:defRPr/>
            </a:lvl5pPr>
          </a:lstStyle>
          <a:p>
            <a:pPr lvl="0"/>
            <a:r>
              <a:rPr lang="en-US"/>
              <a:t>Click to edit Master text styles</a:t>
            </a:r>
          </a:p>
        </p:txBody>
      </p:sp>
      <p:sp>
        <p:nvSpPr>
          <p:cNvPr id="2" name="Title 1"/>
          <p:cNvSpPr>
            <a:spLocks noGrp="1"/>
          </p:cNvSpPr>
          <p:nvPr>
            <p:ph type="title"/>
            <p:custDataLst>
              <p:tags r:id="rId4"/>
            </p:custDataLst>
          </p:nvPr>
        </p:nvSpPr>
        <p:spPr/>
        <p:txBody>
          <a:bodyPr/>
          <a:lstStyle/>
          <a:p>
            <a:r>
              <a:rPr lang="en-US"/>
              <a:t>Click to edit Master title style</a:t>
            </a:r>
          </a:p>
        </p:txBody>
      </p:sp>
      <p:sp>
        <p:nvSpPr>
          <p:cNvPr id="3" name="Footer Placeholder 2"/>
          <p:cNvSpPr>
            <a:spLocks noGrp="1"/>
          </p:cNvSpPr>
          <p:nvPr>
            <p:ph type="ftr" sz="quarter" idx="10"/>
            <p:custDataLst>
              <p:tags r:id="rId5"/>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4" name="Slide Number Placeholder 3"/>
          <p:cNvSpPr>
            <a:spLocks noGrp="1"/>
          </p:cNvSpPr>
          <p:nvPr>
            <p:ph type="sldNum" sz="quarter" idx="11"/>
            <p:custDataLst>
              <p:tags r:id="rId6"/>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Tree>
    <p:extLst>
      <p:ext uri="{BB962C8B-B14F-4D97-AF65-F5344CB8AC3E}">
        <p14:creationId xmlns:p14="http://schemas.microsoft.com/office/powerpoint/2010/main" val="29931782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Subtitle 2">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9461" name="think-cell Slide" r:id="rId8" imgW="270" imgH="270" progId="TCLayout.ActiveDocument.1">
                  <p:embed/>
                </p:oleObj>
              </mc:Choice>
              <mc:Fallback>
                <p:oleObj name="think-cell Slide" r:id="rId8" imgW="270" imgH="270" progId="TCLayout.ActiveDocument.1">
                  <p:embed/>
                  <p:pic>
                    <p:nvPicPr>
                      <p:cNvPr id="5" name="Object 4" hidden="1"/>
                      <p:cNvPicPr/>
                      <p:nvPr/>
                    </p:nvPicPr>
                    <p:blipFill>
                      <a:blip r:embed="rId9"/>
                      <a:stretch>
                        <a:fillRect/>
                      </a:stretch>
                    </p:blipFill>
                    <p:spPr>
                      <a:xfrm>
                        <a:off x="0" y="0"/>
                        <a:ext cx="155629" cy="155651"/>
                      </a:xfrm>
                      <a:prstGeom prst="rect">
                        <a:avLst/>
                      </a:prstGeom>
                    </p:spPr>
                  </p:pic>
                </p:oleObj>
              </mc:Fallback>
            </mc:AlternateContent>
          </a:graphicData>
        </a:graphic>
      </p:graphicFrame>
      <p:sp>
        <p:nvSpPr>
          <p:cNvPr id="7" name="Text Placeholder 6"/>
          <p:cNvSpPr>
            <a:spLocks noGrp="1"/>
          </p:cNvSpPr>
          <p:nvPr>
            <p:ph type="body" sz="quarter" idx="12"/>
            <p:custDataLst>
              <p:tags r:id="rId3"/>
            </p:custDataLst>
          </p:nvPr>
        </p:nvSpPr>
        <p:spPr>
          <a:xfrm>
            <a:off x="270796" y="1234275"/>
            <a:ext cx="11651967" cy="389850"/>
          </a:xfrm>
        </p:spPr>
        <p:txBody>
          <a:bodyPr anchor="t"/>
          <a:lstStyle>
            <a:lvl1pPr marL="0" indent="0">
              <a:lnSpc>
                <a:spcPts val="1567"/>
              </a:lnSpc>
              <a:spcBef>
                <a:spcPts val="0"/>
              </a:spcBef>
              <a:spcAft>
                <a:spcPts val="392"/>
              </a:spcAft>
              <a:buNone/>
              <a:defRPr lang="en-US" sz="1371" kern="1200" spc="-69">
                <a:solidFill>
                  <a:schemeClr val="accent4"/>
                </a:solidFill>
                <a:latin typeface="+mn-lt"/>
                <a:ea typeface="+mn-ea"/>
                <a:cs typeface="+mn-cs"/>
              </a:defRPr>
            </a:lvl1pPr>
            <a:lvl2pPr marL="336080" indent="0">
              <a:buNone/>
              <a:defRPr/>
            </a:lvl2pPr>
            <a:lvl3pPr marL="560134" indent="0">
              <a:buNone/>
              <a:defRPr/>
            </a:lvl3pPr>
            <a:lvl4pPr marL="784187" indent="0">
              <a:buNone/>
              <a:defRPr/>
            </a:lvl4pPr>
            <a:lvl5pPr marL="1008241" indent="0">
              <a:buNone/>
              <a:defRPr/>
            </a:lvl5pPr>
          </a:lstStyle>
          <a:p>
            <a:pPr lvl="0"/>
            <a:r>
              <a:rPr lang="en-US"/>
              <a:t>Click to edit Master text styles</a:t>
            </a:r>
          </a:p>
        </p:txBody>
      </p:sp>
      <p:sp>
        <p:nvSpPr>
          <p:cNvPr id="2" name="Title 1"/>
          <p:cNvSpPr>
            <a:spLocks noGrp="1"/>
          </p:cNvSpPr>
          <p:nvPr>
            <p:ph type="title"/>
            <p:custDataLst>
              <p:tags r:id="rId4"/>
            </p:custDataLst>
          </p:nvPr>
        </p:nvSpPr>
        <p:spPr/>
        <p:txBody>
          <a:bodyPr/>
          <a:lstStyle/>
          <a:p>
            <a:r>
              <a:rPr lang="en-US"/>
              <a:t>Click to edit Master title style</a:t>
            </a:r>
          </a:p>
        </p:txBody>
      </p:sp>
      <p:sp>
        <p:nvSpPr>
          <p:cNvPr id="3" name="Footer Placeholder 2"/>
          <p:cNvSpPr>
            <a:spLocks noGrp="1"/>
          </p:cNvSpPr>
          <p:nvPr>
            <p:ph type="ftr" sz="quarter" idx="10"/>
            <p:custDataLst>
              <p:tags r:id="rId5"/>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4" name="Slide Number Placeholder 3"/>
          <p:cNvSpPr>
            <a:spLocks noGrp="1"/>
          </p:cNvSpPr>
          <p:nvPr>
            <p:ph type="sldNum" sz="quarter" idx="11"/>
            <p:custDataLst>
              <p:tags r:id="rId6"/>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Tree>
    <p:extLst>
      <p:ext uri="{BB962C8B-B14F-4D97-AF65-F5344CB8AC3E}">
        <p14:creationId xmlns:p14="http://schemas.microsoft.com/office/powerpoint/2010/main" val="2961978879"/>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Columns Sub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20485" name="think-cell Slide" r:id="rId12" imgW="270" imgH="270" progId="TCLayout.ActiveDocument.1">
                  <p:embed/>
                </p:oleObj>
              </mc:Choice>
              <mc:Fallback>
                <p:oleObj name="think-cell Slide" r:id="rId12" imgW="270" imgH="270" progId="TCLayout.ActiveDocument.1">
                  <p:embed/>
                  <p:pic>
                    <p:nvPicPr>
                      <p:cNvPr id="7" name="Object 6" hidden="1"/>
                      <p:cNvPicPr/>
                      <p:nvPr/>
                    </p:nvPicPr>
                    <p:blipFill>
                      <a:blip r:embed="rId13"/>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
        <p:nvSpPr>
          <p:cNvPr id="4" name="Text Placeholder 3"/>
          <p:cNvSpPr>
            <a:spLocks noGrp="1"/>
          </p:cNvSpPr>
          <p:nvPr>
            <p:ph type="body" sz="quarter" idx="10"/>
            <p:custDataLst>
              <p:tags r:id="rId4"/>
            </p:custDataLst>
          </p:nvPr>
        </p:nvSpPr>
        <p:spPr>
          <a:xfrm>
            <a:off x="269242" y="3471308"/>
            <a:ext cx="2701724" cy="2443606"/>
          </a:xfrm>
        </p:spPr>
        <p:txBody>
          <a:bodyPr wrap="square">
            <a:noAutofit/>
          </a:bodyPr>
          <a:lstStyle>
            <a:lvl1pPr marL="150925" indent="-150925">
              <a:lnSpc>
                <a:spcPts val="1863"/>
              </a:lnSpc>
              <a:spcBef>
                <a:spcPts val="0"/>
              </a:spcBef>
              <a:spcAft>
                <a:spcPts val="1175"/>
              </a:spcAft>
              <a:buClr>
                <a:schemeClr val="accent2"/>
              </a:buClr>
              <a:buSzPct val="90000"/>
              <a:buFont typeface="Wingdings 3" pitchFamily="18" charset="2"/>
              <a:buChar char="}"/>
              <a:defRPr sz="15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5" name="Text Placeholder 3"/>
          <p:cNvSpPr>
            <a:spLocks noGrp="1"/>
          </p:cNvSpPr>
          <p:nvPr>
            <p:ph type="body" sz="quarter" idx="11"/>
            <p:custDataLst>
              <p:tags r:id="rId5"/>
            </p:custDataLst>
          </p:nvPr>
        </p:nvSpPr>
        <p:spPr>
          <a:xfrm>
            <a:off x="270796" y="1676669"/>
            <a:ext cx="10951978" cy="1649520"/>
          </a:xfrm>
        </p:spPr>
        <p:txBody>
          <a:bodyPr wrap="square" anchor="b">
            <a:noAutofit/>
          </a:bodyPr>
          <a:lstStyle>
            <a:lvl1pPr marL="0" indent="0">
              <a:lnSpc>
                <a:spcPts val="2745"/>
              </a:lnSpc>
              <a:spcBef>
                <a:spcPts val="0"/>
              </a:spcBef>
              <a:buClr>
                <a:schemeClr val="tx1"/>
              </a:buClr>
              <a:buFont typeface="Wingdings" pitchFamily="2" charset="2"/>
              <a:buNone/>
              <a:defRPr sz="2353">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3" name="Footer Placeholder 2"/>
          <p:cNvSpPr>
            <a:spLocks noGrp="1"/>
          </p:cNvSpPr>
          <p:nvPr>
            <p:ph type="ftr" sz="quarter" idx="12"/>
            <p:custDataLst>
              <p:tags r:id="rId6"/>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6" name="Slide Number Placeholder 5"/>
          <p:cNvSpPr>
            <a:spLocks noGrp="1"/>
          </p:cNvSpPr>
          <p:nvPr>
            <p:ph type="sldNum" sz="quarter" idx="13"/>
            <p:custDataLst>
              <p:tags r:id="rId7"/>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
        <p:nvSpPr>
          <p:cNvPr id="8" name="Text Placeholder 3"/>
          <p:cNvSpPr>
            <a:spLocks noGrp="1"/>
          </p:cNvSpPr>
          <p:nvPr>
            <p:ph type="body" sz="quarter" idx="14"/>
            <p:custDataLst>
              <p:tags r:id="rId8"/>
            </p:custDataLst>
          </p:nvPr>
        </p:nvSpPr>
        <p:spPr>
          <a:xfrm>
            <a:off x="3018666" y="3471308"/>
            <a:ext cx="2701724" cy="2443606"/>
          </a:xfrm>
        </p:spPr>
        <p:txBody>
          <a:bodyPr wrap="square">
            <a:noAutofit/>
          </a:bodyPr>
          <a:lstStyle>
            <a:lvl1pPr marL="150925" indent="-150925">
              <a:lnSpc>
                <a:spcPts val="1863"/>
              </a:lnSpc>
              <a:spcBef>
                <a:spcPts val="0"/>
              </a:spcBef>
              <a:spcAft>
                <a:spcPts val="1175"/>
              </a:spcAft>
              <a:buClr>
                <a:schemeClr val="accent2"/>
              </a:buClr>
              <a:buSzPct val="90000"/>
              <a:buFont typeface="Wingdings 3" pitchFamily="18" charset="2"/>
              <a:buChar char="}"/>
              <a:defRPr sz="15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9" name="Text Placeholder 3"/>
          <p:cNvSpPr>
            <a:spLocks noGrp="1"/>
          </p:cNvSpPr>
          <p:nvPr>
            <p:ph type="body" sz="quarter" idx="15"/>
            <p:custDataLst>
              <p:tags r:id="rId9"/>
            </p:custDataLst>
          </p:nvPr>
        </p:nvSpPr>
        <p:spPr>
          <a:xfrm>
            <a:off x="5768089" y="3471308"/>
            <a:ext cx="2701724" cy="2443606"/>
          </a:xfrm>
        </p:spPr>
        <p:txBody>
          <a:bodyPr wrap="square">
            <a:noAutofit/>
          </a:bodyPr>
          <a:lstStyle>
            <a:lvl1pPr marL="150925" indent="-150925">
              <a:lnSpc>
                <a:spcPts val="1863"/>
              </a:lnSpc>
              <a:spcBef>
                <a:spcPts val="0"/>
              </a:spcBef>
              <a:spcAft>
                <a:spcPts val="1175"/>
              </a:spcAft>
              <a:buClr>
                <a:schemeClr val="accent2"/>
              </a:buClr>
              <a:buSzPct val="90000"/>
              <a:buFont typeface="Wingdings 3" pitchFamily="18" charset="2"/>
              <a:buChar char="}"/>
              <a:defRPr sz="15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10" name="Text Placeholder 3"/>
          <p:cNvSpPr>
            <a:spLocks noGrp="1"/>
          </p:cNvSpPr>
          <p:nvPr>
            <p:ph type="body" sz="quarter" idx="16"/>
            <p:custDataLst>
              <p:tags r:id="rId10"/>
            </p:custDataLst>
          </p:nvPr>
        </p:nvSpPr>
        <p:spPr>
          <a:xfrm>
            <a:off x="8517514" y="3471308"/>
            <a:ext cx="2701724" cy="2443606"/>
          </a:xfrm>
        </p:spPr>
        <p:txBody>
          <a:bodyPr wrap="square">
            <a:noAutofit/>
          </a:bodyPr>
          <a:lstStyle>
            <a:lvl1pPr marL="150925" indent="-150925">
              <a:lnSpc>
                <a:spcPts val="1863"/>
              </a:lnSpc>
              <a:spcBef>
                <a:spcPts val="0"/>
              </a:spcBef>
              <a:spcAft>
                <a:spcPts val="1175"/>
              </a:spcAft>
              <a:buClr>
                <a:schemeClr val="accent2"/>
              </a:buClr>
              <a:buSzPct val="90000"/>
              <a:buFont typeface="Wingdings 3" pitchFamily="18" charset="2"/>
              <a:buChar char="}"/>
              <a:defRPr sz="15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Tree>
    <p:extLst>
      <p:ext uri="{BB962C8B-B14F-4D97-AF65-F5344CB8AC3E}">
        <p14:creationId xmlns:p14="http://schemas.microsoft.com/office/powerpoint/2010/main" val="339721677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 Columns Sub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21509" name="think-cell Slide" r:id="rId11" imgW="270" imgH="270" progId="TCLayout.ActiveDocument.1">
                  <p:embed/>
                </p:oleObj>
              </mc:Choice>
              <mc:Fallback>
                <p:oleObj name="think-cell Slide" r:id="rId11" imgW="270" imgH="270" progId="TCLayout.ActiveDocument.1">
                  <p:embed/>
                  <p:pic>
                    <p:nvPicPr>
                      <p:cNvPr id="7" name="Object 6" hidden="1"/>
                      <p:cNvPicPr/>
                      <p:nvPr/>
                    </p:nvPicPr>
                    <p:blipFill>
                      <a:blip r:embed="rId12"/>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
        <p:nvSpPr>
          <p:cNvPr id="4" name="Text Placeholder 3"/>
          <p:cNvSpPr>
            <a:spLocks noGrp="1"/>
          </p:cNvSpPr>
          <p:nvPr>
            <p:ph type="body" sz="quarter" idx="10"/>
            <p:custDataLst>
              <p:tags r:id="rId4"/>
            </p:custDataLst>
          </p:nvPr>
        </p:nvSpPr>
        <p:spPr>
          <a:xfrm>
            <a:off x="269240" y="3471308"/>
            <a:ext cx="3587254"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5" name="Text Placeholder 3"/>
          <p:cNvSpPr>
            <a:spLocks noGrp="1"/>
          </p:cNvSpPr>
          <p:nvPr>
            <p:ph type="body" sz="quarter" idx="11"/>
            <p:custDataLst>
              <p:tags r:id="rId5"/>
            </p:custDataLst>
          </p:nvPr>
        </p:nvSpPr>
        <p:spPr>
          <a:xfrm>
            <a:off x="270796" y="1676669"/>
            <a:ext cx="10951978" cy="1649520"/>
          </a:xfrm>
        </p:spPr>
        <p:txBody>
          <a:bodyPr wrap="square" anchor="b">
            <a:noAutofit/>
          </a:bodyPr>
          <a:lstStyle>
            <a:lvl1pPr marL="0" indent="0">
              <a:lnSpc>
                <a:spcPts val="2745"/>
              </a:lnSpc>
              <a:spcBef>
                <a:spcPts val="0"/>
              </a:spcBef>
              <a:buClr>
                <a:schemeClr val="tx1"/>
              </a:buClr>
              <a:buFont typeface="Wingdings" pitchFamily="2" charset="2"/>
              <a:buNone/>
              <a:defRPr sz="2353">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3" name="Footer Placeholder 2"/>
          <p:cNvSpPr>
            <a:spLocks noGrp="1"/>
          </p:cNvSpPr>
          <p:nvPr>
            <p:ph type="ftr" sz="quarter" idx="12"/>
            <p:custDataLst>
              <p:tags r:id="rId6"/>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6" name="Slide Number Placeholder 5"/>
          <p:cNvSpPr>
            <a:spLocks noGrp="1"/>
          </p:cNvSpPr>
          <p:nvPr>
            <p:ph type="sldNum" sz="quarter" idx="13"/>
            <p:custDataLst>
              <p:tags r:id="rId7"/>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
        <p:nvSpPr>
          <p:cNvPr id="8" name="Text Placeholder 3"/>
          <p:cNvSpPr>
            <a:spLocks noGrp="1"/>
          </p:cNvSpPr>
          <p:nvPr>
            <p:ph type="body" sz="quarter" idx="14"/>
            <p:custDataLst>
              <p:tags r:id="rId8"/>
            </p:custDataLst>
          </p:nvPr>
        </p:nvSpPr>
        <p:spPr>
          <a:xfrm>
            <a:off x="3995614" y="3471308"/>
            <a:ext cx="3496057"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9" name="Text Placeholder 3"/>
          <p:cNvSpPr>
            <a:spLocks noGrp="1"/>
          </p:cNvSpPr>
          <p:nvPr>
            <p:ph type="body" sz="quarter" idx="15"/>
            <p:custDataLst>
              <p:tags r:id="rId9"/>
            </p:custDataLst>
          </p:nvPr>
        </p:nvSpPr>
        <p:spPr>
          <a:xfrm>
            <a:off x="7630790" y="3471308"/>
            <a:ext cx="3585699" cy="2443606"/>
          </a:xfrm>
        </p:spPr>
        <p:txBody>
          <a:bodyPr wrap="square">
            <a:noAutofit/>
          </a:bodyPr>
          <a:lstStyle>
            <a:lvl1pPr marL="150925" indent="-150925">
              <a:lnSpc>
                <a:spcPts val="1961"/>
              </a:lnSpc>
              <a:spcBef>
                <a:spcPts val="0"/>
              </a:spcBef>
              <a:spcAft>
                <a:spcPts val="1175"/>
              </a:spcAft>
              <a:buClr>
                <a:schemeClr val="accent2"/>
              </a:buClr>
              <a:buSzPct val="90000"/>
              <a:buFont typeface="Wingdings 3" pitchFamily="18" charset="2"/>
              <a:buChar char="}"/>
              <a:defRPr sz="1667">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Tree>
    <p:extLst>
      <p:ext uri="{BB962C8B-B14F-4D97-AF65-F5344CB8AC3E}">
        <p14:creationId xmlns:p14="http://schemas.microsoft.com/office/powerpoint/2010/main" val="398914638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 Columns Sub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22533" name="think-cell Slide" r:id="rId10" imgW="270" imgH="270" progId="TCLayout.ActiveDocument.1">
                  <p:embed/>
                </p:oleObj>
              </mc:Choice>
              <mc:Fallback>
                <p:oleObj name="think-cell Slide" r:id="rId10" imgW="270" imgH="270" progId="TCLayout.ActiveDocument.1">
                  <p:embed/>
                  <p:pic>
                    <p:nvPicPr>
                      <p:cNvPr id="7" name="Object 6" hidden="1"/>
                      <p:cNvPicPr/>
                      <p:nvPr/>
                    </p:nvPicPr>
                    <p:blipFill>
                      <a:blip r:embed="rId11"/>
                      <a:stretch>
                        <a:fillRect/>
                      </a:stretch>
                    </p:blipFill>
                    <p:spPr>
                      <a:xfrm>
                        <a:off x="0" y="0"/>
                        <a:ext cx="155629" cy="155651"/>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US"/>
              <a:t>Click to edit Master title style</a:t>
            </a:r>
          </a:p>
        </p:txBody>
      </p:sp>
      <p:sp>
        <p:nvSpPr>
          <p:cNvPr id="4" name="Text Placeholder 3"/>
          <p:cNvSpPr>
            <a:spLocks noGrp="1"/>
          </p:cNvSpPr>
          <p:nvPr>
            <p:ph type="body" sz="quarter" idx="10"/>
            <p:custDataLst>
              <p:tags r:id="rId4"/>
            </p:custDataLst>
          </p:nvPr>
        </p:nvSpPr>
        <p:spPr>
          <a:xfrm>
            <a:off x="269241" y="3471308"/>
            <a:ext cx="5378548" cy="2443606"/>
          </a:xfrm>
        </p:spPr>
        <p:txBody>
          <a:bodyPr wrap="square">
            <a:noAutofit/>
          </a:bodyPr>
          <a:lstStyle>
            <a:lvl1pPr marL="150925" indent="-150925">
              <a:lnSpc>
                <a:spcPts val="2157"/>
              </a:lnSpc>
              <a:spcBef>
                <a:spcPts val="588"/>
              </a:spcBef>
              <a:spcAft>
                <a:spcPts val="1765"/>
              </a:spcAft>
              <a:buClr>
                <a:schemeClr val="accent2"/>
              </a:buClr>
              <a:buSzPct val="90000"/>
              <a:buFont typeface="Wingdings 3" pitchFamily="18" charset="2"/>
              <a:buChar char="}"/>
              <a:defRPr sz="1765">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5" name="Text Placeholder 3"/>
          <p:cNvSpPr>
            <a:spLocks noGrp="1"/>
          </p:cNvSpPr>
          <p:nvPr>
            <p:ph type="body" sz="quarter" idx="11"/>
            <p:custDataLst>
              <p:tags r:id="rId5"/>
            </p:custDataLst>
          </p:nvPr>
        </p:nvSpPr>
        <p:spPr>
          <a:xfrm>
            <a:off x="270796" y="1676669"/>
            <a:ext cx="10951978" cy="1649520"/>
          </a:xfrm>
        </p:spPr>
        <p:txBody>
          <a:bodyPr wrap="square" anchor="b">
            <a:noAutofit/>
          </a:bodyPr>
          <a:lstStyle>
            <a:lvl1pPr marL="0" indent="0">
              <a:lnSpc>
                <a:spcPts val="2745"/>
              </a:lnSpc>
              <a:spcBef>
                <a:spcPts val="0"/>
              </a:spcBef>
              <a:buClr>
                <a:schemeClr val="tx1"/>
              </a:buClr>
              <a:buFont typeface="Wingdings" pitchFamily="2" charset="2"/>
              <a:buNone/>
              <a:defRPr sz="2353">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
        <p:nvSpPr>
          <p:cNvPr id="3" name="Footer Placeholder 2"/>
          <p:cNvSpPr>
            <a:spLocks noGrp="1"/>
          </p:cNvSpPr>
          <p:nvPr>
            <p:ph type="ftr" sz="quarter" idx="12"/>
            <p:custDataLst>
              <p:tags r:id="rId6"/>
            </p:custDataLst>
          </p:nvPr>
        </p:nvSpPr>
        <p:spPr>
          <a:xfrm>
            <a:off x="661481" y="6356803"/>
            <a:ext cx="4378794" cy="364224"/>
          </a:xfrm>
          <a:prstGeom prst="rect">
            <a:avLst/>
          </a:prstGeom>
        </p:spPr>
        <p:txBody>
          <a:bodyPr/>
          <a:lstStyle/>
          <a:p>
            <a:pPr defTabSz="914225"/>
            <a:r>
              <a:rPr lang="en-US">
                <a:solidFill>
                  <a:srgbClr val="4F4F4F"/>
                </a:solidFill>
              </a:rPr>
              <a:t>Microsoft Confidential</a:t>
            </a:r>
          </a:p>
        </p:txBody>
      </p:sp>
      <p:sp>
        <p:nvSpPr>
          <p:cNvPr id="6" name="Slide Number Placeholder 5"/>
          <p:cNvSpPr>
            <a:spLocks noGrp="1"/>
          </p:cNvSpPr>
          <p:nvPr>
            <p:ph type="sldNum" sz="quarter" idx="13"/>
            <p:custDataLst>
              <p:tags r:id="rId7"/>
            </p:custDataLst>
          </p:nvPr>
        </p:nvSpPr>
        <p:spPr/>
        <p:txBody>
          <a:bodyPr/>
          <a:lstStyle/>
          <a:p>
            <a:fld id="{894E8EF0-91FF-4791-8529-F57CE0475C15}"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
        <p:nvSpPr>
          <p:cNvPr id="8" name="Text Placeholder 3"/>
          <p:cNvSpPr>
            <a:spLocks noGrp="1"/>
          </p:cNvSpPr>
          <p:nvPr>
            <p:ph type="body" sz="quarter" idx="14"/>
            <p:custDataLst>
              <p:tags r:id="rId8"/>
            </p:custDataLst>
          </p:nvPr>
        </p:nvSpPr>
        <p:spPr>
          <a:xfrm>
            <a:off x="5835031" y="3471308"/>
            <a:ext cx="5378549" cy="2443606"/>
          </a:xfrm>
        </p:spPr>
        <p:txBody>
          <a:bodyPr wrap="square">
            <a:noAutofit/>
          </a:bodyPr>
          <a:lstStyle>
            <a:lvl1pPr marL="150925" indent="-150925">
              <a:lnSpc>
                <a:spcPts val="2157"/>
              </a:lnSpc>
              <a:spcBef>
                <a:spcPts val="588"/>
              </a:spcBef>
              <a:spcAft>
                <a:spcPts val="1765"/>
              </a:spcAft>
              <a:buClr>
                <a:schemeClr val="accent2"/>
              </a:buClr>
              <a:buSzPct val="90000"/>
              <a:buFont typeface="Wingdings 3" pitchFamily="18" charset="2"/>
              <a:buChar char="}"/>
              <a:defRPr sz="1765">
                <a:solidFill>
                  <a:schemeClr val="tx1"/>
                </a:solidFill>
                <a:latin typeface="+mn-lt"/>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p:txBody>
      </p:sp>
    </p:spTree>
    <p:extLst>
      <p:ext uri="{BB962C8B-B14F-4D97-AF65-F5344CB8AC3E}">
        <p14:creationId xmlns:p14="http://schemas.microsoft.com/office/powerpoint/2010/main" val="318179423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23557" name="think-cell Slide" r:id="rId6" imgW="270" imgH="270" progId="TCLayout.ActiveDocument.1">
                  <p:embed/>
                </p:oleObj>
              </mc:Choice>
              <mc:Fallback>
                <p:oleObj name="think-cell Slide" r:id="rId6" imgW="270" imgH="270" progId="TCLayout.ActiveDocument.1">
                  <p:embed/>
                  <p:pic>
                    <p:nvPicPr>
                      <p:cNvPr id="5" name="Object 4" hidden="1"/>
                      <p:cNvPicPr/>
                      <p:nvPr/>
                    </p:nvPicPr>
                    <p:blipFill>
                      <a:blip r:embed="rId7"/>
                      <a:stretch>
                        <a:fillRect/>
                      </a:stretch>
                    </p:blipFill>
                    <p:spPr>
                      <a:xfrm>
                        <a:off x="0" y="0"/>
                        <a:ext cx="155629" cy="155651"/>
                      </a:xfrm>
                      <a:prstGeom prst="rect">
                        <a:avLst/>
                      </a:prstGeom>
                    </p:spPr>
                  </p:pic>
                </p:oleObj>
              </mc:Fallback>
            </mc:AlternateContent>
          </a:graphicData>
        </a:graphic>
      </p:graphicFrame>
      <p:sp>
        <p:nvSpPr>
          <p:cNvPr id="3" name="Footer Placeholder 2"/>
          <p:cNvSpPr>
            <a:spLocks noGrp="1"/>
          </p:cNvSpPr>
          <p:nvPr>
            <p:ph type="ftr" sz="quarter" idx="10"/>
            <p:custDataLst>
              <p:tags r:id="rId3"/>
            </p:custDataLst>
          </p:nvPr>
        </p:nvSpPr>
        <p:spPr>
          <a:xfrm>
            <a:off x="661481" y="6356803"/>
            <a:ext cx="4378794" cy="364224"/>
          </a:xfrm>
          <a:prstGeom prst="rect">
            <a:avLst/>
          </a:prstGeom>
        </p:spPr>
        <p:txBody>
          <a:bodyPr/>
          <a:lstStyle>
            <a:lvl1pPr>
              <a:defRPr>
                <a:solidFill>
                  <a:schemeClr val="bg2"/>
                </a:solidFill>
              </a:defRPr>
            </a:lvl1pPr>
          </a:lstStyle>
          <a:p>
            <a:pPr defTabSz="914225"/>
            <a:r>
              <a:rPr lang="en-US">
                <a:solidFill>
                  <a:srgbClr val="FFFFFF"/>
                </a:solidFill>
              </a:rPr>
              <a:t>Microsoft Confidential</a:t>
            </a:r>
          </a:p>
        </p:txBody>
      </p:sp>
      <p:sp>
        <p:nvSpPr>
          <p:cNvPr id="4" name="Slide Number Placeholder 3"/>
          <p:cNvSpPr>
            <a:spLocks noGrp="1"/>
          </p:cNvSpPr>
          <p:nvPr>
            <p:ph type="sldNum" sz="quarter" idx="11"/>
            <p:custDataLst>
              <p:tags r:id="rId4"/>
            </p:custDataLst>
          </p:nvPr>
        </p:nvSpPr>
        <p:spPr/>
        <p:txBody>
          <a:bodyPr/>
          <a:lstStyle>
            <a:lvl1pPr>
              <a:defRPr>
                <a:solidFill>
                  <a:schemeClr val="bg2"/>
                </a:solidFill>
              </a:defRPr>
            </a:lvl1pPr>
          </a:lstStyle>
          <a:p>
            <a:fld id="{894E8EF0-91FF-4791-8529-F57CE0475C15}" type="slidenum">
              <a:rPr smtClean="0">
                <a:ln>
                  <a:solidFill>
                    <a:srgbClr val="FFFFFF">
                      <a:alpha val="0"/>
                    </a:srgbClr>
                  </a:solidFill>
                </a:ln>
                <a:solidFill>
                  <a:srgbClr val="FFFFFF"/>
                </a:solidFill>
              </a:rPr>
              <a:pPr/>
              <a:t>‹#›</a:t>
            </a:fld>
            <a:endParaRPr>
              <a:ln>
                <a:solidFill>
                  <a:srgbClr val="FFFFFF">
                    <a:alpha val="0"/>
                  </a:srgbClr>
                </a:solidFill>
              </a:ln>
              <a:solidFill>
                <a:srgbClr val="FFFFFF"/>
              </a:solidFill>
            </a:endParaRPr>
          </a:p>
        </p:txBody>
      </p:sp>
    </p:spTree>
    <p:extLst>
      <p:ext uri="{BB962C8B-B14F-4D97-AF65-F5344CB8AC3E}">
        <p14:creationId xmlns:p14="http://schemas.microsoft.com/office/powerpoint/2010/main" val="564468783"/>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Title Slide: White, MS logo, WWLP">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5" b="-29618"/>
          <a:stretch/>
        </p:blipFill>
        <p:spPr>
          <a:xfrm>
            <a:off x="-22732" y="0"/>
            <a:ext cx="12214733" cy="6853287"/>
          </a:xfrm>
          <a:prstGeom prst="rect">
            <a:avLst/>
          </a:prstGeom>
        </p:spPr>
      </p:pic>
      <p:sp>
        <p:nvSpPr>
          <p:cNvPr id="11" name="Rectangle 10"/>
          <p:cNvSpPr/>
          <p:nvPr userDrawn="1"/>
        </p:nvSpPr>
        <p:spPr bwMode="auto">
          <a:xfrm>
            <a:off x="0" y="3794234"/>
            <a:ext cx="12192000" cy="306376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12" name="Straight Connector 11"/>
          <p:cNvCxnSpPr/>
          <p:nvPr userDrawn="1"/>
        </p:nvCxnSpPr>
        <p:spPr>
          <a:xfrm>
            <a:off x="0" y="3794235"/>
            <a:ext cx="12192000" cy="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userDrawn="1"/>
        </p:nvSpPr>
        <p:spPr>
          <a:xfrm>
            <a:off x="0" y="4330262"/>
            <a:ext cx="11652250" cy="1907628"/>
          </a:xfrm>
          <a:prstGeom prst="rect">
            <a:avLst/>
          </a:prstGeom>
        </p:spPr>
        <p:txBody>
          <a:bodyPr vert="horz" wrap="square" lIns="548562" tIns="91427" rIns="146284" bIns="91427" rtlCol="0" anchor="ctr">
            <a:noAutofit/>
          </a:bodyPr>
          <a:lstStyle>
            <a:lvl1pPr algn="l" defTabSz="932775" rtl="0" eaLnBrk="1" latinLnBrk="0" hangingPunct="1">
              <a:lnSpc>
                <a:spcPct val="90000"/>
              </a:lnSpc>
              <a:spcBef>
                <a:spcPct val="0"/>
              </a:spcBef>
              <a:buNone/>
              <a:defRPr lang="en-US" sz="4800" b="0" kern="1200" cap="none" spc="-103" baseline="0" dirty="0" smtClean="0">
                <a:ln w="3175">
                  <a:noFill/>
                </a:ln>
                <a:solidFill>
                  <a:srgbClr val="737373"/>
                </a:solidFill>
                <a:effectLst/>
                <a:latin typeface="+mj-lt"/>
                <a:ea typeface="+mn-ea"/>
                <a:cs typeface="Arial" charset="0"/>
              </a:defRPr>
            </a:lvl1pPr>
          </a:lstStyle>
          <a:p>
            <a:pPr defTabSz="932293" fontAlgn="base">
              <a:spcAft>
                <a:spcPct val="0"/>
              </a:spcAft>
              <a:defRPr/>
            </a:pPr>
            <a:r>
              <a:rPr sz="3200" b="1" spc="200">
                <a:gradFill>
                  <a:gsLst>
                    <a:gs pos="91000">
                      <a:srgbClr val="0078D7"/>
                    </a:gs>
                    <a:gs pos="100000">
                      <a:srgbClr val="0078D7"/>
                    </a:gs>
                  </a:gsLst>
                  <a:lin ang="5400000" scaled="1"/>
                </a:gradFill>
                <a:latin typeface="Segoe UI"/>
              </a:rPr>
              <a:t>MICROSOFT 365 EDUCATION AND </a:t>
            </a:r>
          </a:p>
          <a:p>
            <a:pPr defTabSz="932293" fontAlgn="base">
              <a:spcAft>
                <a:spcPct val="0"/>
              </a:spcAft>
              <a:defRPr/>
            </a:pPr>
            <a:r>
              <a:rPr sz="3200" b="1" spc="200">
                <a:gradFill>
                  <a:gsLst>
                    <a:gs pos="91000">
                      <a:srgbClr val="0078D7"/>
                    </a:gs>
                    <a:gs pos="100000">
                      <a:srgbClr val="0078D7"/>
                    </a:gs>
                  </a:gsLst>
                  <a:lin ang="5400000" scaled="1"/>
                </a:gradFill>
                <a:latin typeface="Segoe UI"/>
              </a:rPr>
              <a:t>ENROLLMENT FOR EDUCATION SOLUTIONS 2017 </a:t>
            </a:r>
          </a:p>
        </p:txBody>
      </p:sp>
      <p:grpSp>
        <p:nvGrpSpPr>
          <p:cNvPr id="53" name="Group 52"/>
          <p:cNvGrpSpPr/>
          <p:nvPr userDrawn="1"/>
        </p:nvGrpSpPr>
        <p:grpSpPr>
          <a:xfrm>
            <a:off x="576229" y="3990448"/>
            <a:ext cx="5002513" cy="514233"/>
            <a:chOff x="418573" y="259276"/>
            <a:chExt cx="4713887" cy="514233"/>
          </a:xfrm>
        </p:grpSpPr>
        <p:sp>
          <p:nvSpPr>
            <p:cNvPr id="21" name="TextBox 20"/>
            <p:cNvSpPr txBox="1"/>
            <p:nvPr userDrawn="1"/>
          </p:nvSpPr>
          <p:spPr>
            <a:xfrm>
              <a:off x="2163117" y="259276"/>
              <a:ext cx="2969343" cy="361204"/>
            </a:xfrm>
            <a:prstGeom prst="rect">
              <a:avLst/>
            </a:prstGeom>
            <a:noFill/>
          </p:spPr>
          <p:txBody>
            <a:bodyPr wrap="square" lIns="182880" tIns="146304" rIns="182880" bIns="146304" rtlCol="0">
              <a:noAutofit/>
            </a:bodyPr>
            <a:lstStyle/>
            <a:p>
              <a:pPr defTabSz="914225">
                <a:spcAft>
                  <a:spcPts val="600"/>
                </a:spcAft>
                <a:buSzPct val="70000"/>
              </a:pPr>
              <a:r>
                <a:rPr lang="en-US" sz="2400" spc="-71">
                  <a:gradFill>
                    <a:gsLst>
                      <a:gs pos="83000">
                        <a:srgbClr val="4F4F4F"/>
                      </a:gs>
                      <a:gs pos="100000">
                        <a:srgbClr val="4F4F4F"/>
                      </a:gs>
                    </a:gsLst>
                    <a:lin ang="5400000" scaled="1"/>
                  </a:gradFill>
                  <a:latin typeface="Segoe UI Semilight" panose="020B0402040204020203" pitchFamily="34" charset="0"/>
                  <a:cs typeface="Segoe UI Semilight" panose="020B0402040204020203" pitchFamily="34" charset="0"/>
                </a:rPr>
                <a:t>Commercial Licensing</a:t>
              </a:r>
            </a:p>
          </p:txBody>
        </p:sp>
        <p:grpSp>
          <p:nvGrpSpPr>
            <p:cNvPr id="48" name="Group 47"/>
            <p:cNvGrpSpPr/>
            <p:nvPr userDrawn="1"/>
          </p:nvGrpSpPr>
          <p:grpSpPr>
            <a:xfrm>
              <a:off x="418573" y="461856"/>
              <a:ext cx="1366368" cy="293343"/>
              <a:chOff x="664380" y="2797459"/>
              <a:chExt cx="2456149" cy="527306"/>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black">
              <a:xfrm>
                <a:off x="664380" y="2797459"/>
                <a:ext cx="527306" cy="527306"/>
              </a:xfrm>
              <a:prstGeom prst="rect">
                <a:avLst/>
              </a:prstGeom>
            </p:spPr>
          </p:pic>
          <p:sp>
            <p:nvSpPr>
              <p:cNvPr id="50" name="Freeform 12"/>
              <p:cNvSpPr>
                <a:spLocks noEditPoints="1"/>
              </p:cNvSpPr>
              <p:nvPr/>
            </p:nvSpPr>
            <p:spPr bwMode="black">
              <a:xfrm>
                <a:off x="1345729" y="2879090"/>
                <a:ext cx="1774800" cy="347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defTabSz="914225"/>
                <a:endParaRPr lang="en-US" sz="1872">
                  <a:solidFill>
                    <a:srgbClr val="4F4F4F"/>
                  </a:solidFill>
                </a:endParaRPr>
              </a:p>
            </p:txBody>
          </p:sp>
        </p:grpSp>
        <p:cxnSp>
          <p:nvCxnSpPr>
            <p:cNvPr id="20" name="Straight Connector 19"/>
            <p:cNvCxnSpPr/>
            <p:nvPr userDrawn="1"/>
          </p:nvCxnSpPr>
          <p:spPr>
            <a:xfrm>
              <a:off x="2074307" y="412305"/>
              <a:ext cx="0" cy="361204"/>
            </a:xfrm>
            <a:prstGeom prst="line">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4" name="Text Placeholder 5"/>
          <p:cNvSpPr txBox="1">
            <a:spLocks/>
          </p:cNvSpPr>
          <p:nvPr userDrawn="1"/>
        </p:nvSpPr>
        <p:spPr>
          <a:xfrm>
            <a:off x="406892" y="6141239"/>
            <a:ext cx="8277225" cy="495457"/>
          </a:xfrm>
          <a:prstGeom prst="rect">
            <a:avLst/>
          </a:prstGeom>
        </p:spPr>
        <p:txBody>
          <a:bodyPr vert="horz" wrap="square" lIns="146284" tIns="91427" rIns="146284" bIns="91427" rtlCol="0">
            <a:spAutoFit/>
          </a:bodyPr>
          <a:lstStyle>
            <a:lvl1pPr marL="0" marR="0" indent="0" algn="l" defTabSz="932775" rtl="0" eaLnBrk="1" fontAlgn="auto" latinLnBrk="0" hangingPunct="1">
              <a:lnSpc>
                <a:spcPct val="90000"/>
              </a:lnSpc>
              <a:spcBef>
                <a:spcPct val="20000"/>
              </a:spcBef>
              <a:spcAft>
                <a:spcPts val="0"/>
              </a:spcAft>
              <a:buClr>
                <a:schemeClr val="accent2"/>
              </a:buClr>
              <a:buSzPct val="70000"/>
              <a:buFontTx/>
              <a:buNone/>
              <a:tabLst/>
              <a:defRPr sz="4000" kern="1200" spc="0" baseline="0">
                <a:gradFill>
                  <a:gsLst>
                    <a:gs pos="83000">
                      <a:schemeClr val="tx1"/>
                    </a:gs>
                    <a:gs pos="100000">
                      <a:schemeClr val="tx1"/>
                    </a:gs>
                  </a:gsLst>
                  <a:lin ang="5400000" scaled="1"/>
                </a:gradFill>
                <a:latin typeface="+mj-lt"/>
                <a:ea typeface="+mn-ea"/>
                <a:cs typeface="+mn-cs"/>
              </a:defRPr>
            </a:lvl1pPr>
            <a:lvl2pPr marL="342910" marR="0" indent="0" algn="l" defTabSz="932775" rtl="0" eaLnBrk="1" fontAlgn="auto" latinLnBrk="0" hangingPunct="1">
              <a:lnSpc>
                <a:spcPct val="90000"/>
              </a:lnSpc>
              <a:spcBef>
                <a:spcPct val="20000"/>
              </a:spcBef>
              <a:spcAft>
                <a:spcPts val="0"/>
              </a:spcAft>
              <a:buClr>
                <a:schemeClr val="accent2"/>
              </a:buClr>
              <a:buSzPct val="90000"/>
              <a:buFontTx/>
              <a:buNone/>
              <a:tabLst/>
              <a:defRPr sz="2401" kern="1200" spc="0" baseline="0">
                <a:gradFill>
                  <a:gsLst>
                    <a:gs pos="83000">
                      <a:schemeClr val="tx1"/>
                    </a:gs>
                    <a:gs pos="100000">
                      <a:schemeClr val="tx1"/>
                    </a:gs>
                  </a:gsLst>
                  <a:lin ang="5400000" scaled="1"/>
                </a:gradFill>
                <a:latin typeface="+mn-lt"/>
                <a:ea typeface="+mn-ea"/>
                <a:cs typeface="+mn-cs"/>
              </a:defRPr>
            </a:lvl2pPr>
            <a:lvl3pPr marL="571522" marR="0" indent="0" algn="l" defTabSz="932775" rtl="0" eaLnBrk="1" fontAlgn="auto" latinLnBrk="0" hangingPunct="1">
              <a:lnSpc>
                <a:spcPct val="90000"/>
              </a:lnSpc>
              <a:spcBef>
                <a:spcPct val="20000"/>
              </a:spcBef>
              <a:spcAft>
                <a:spcPts val="0"/>
              </a:spcAft>
              <a:buClr>
                <a:schemeClr val="accent2"/>
              </a:buClr>
              <a:buSzPct val="90000"/>
              <a:buFontTx/>
              <a:buNone/>
              <a:tabLst/>
              <a:defRPr sz="2001" kern="1200" spc="0" baseline="0">
                <a:gradFill>
                  <a:gsLst>
                    <a:gs pos="83000">
                      <a:schemeClr val="tx1"/>
                    </a:gs>
                    <a:gs pos="100000">
                      <a:schemeClr val="tx1"/>
                    </a:gs>
                  </a:gsLst>
                  <a:lin ang="5400000" scaled="1"/>
                </a:gradFill>
                <a:latin typeface="+mn-lt"/>
                <a:ea typeface="+mn-ea"/>
                <a:cs typeface="+mn-cs"/>
              </a:defRPr>
            </a:lvl3pPr>
            <a:lvl4pPr marL="800128" marR="0" indent="0" algn="l" defTabSz="932775" rtl="0" eaLnBrk="1" fontAlgn="auto" latinLnBrk="0" hangingPunct="1">
              <a:lnSpc>
                <a:spcPct val="90000"/>
              </a:lnSpc>
              <a:spcBef>
                <a:spcPct val="20000"/>
              </a:spcBef>
              <a:spcAft>
                <a:spcPts val="0"/>
              </a:spcAft>
              <a:buClr>
                <a:schemeClr val="accent2"/>
              </a:buClr>
              <a:buSzPct val="90000"/>
              <a:buFontTx/>
              <a:buNone/>
              <a:tabLst/>
              <a:defRPr sz="1801" kern="1200" spc="0" baseline="0">
                <a:gradFill>
                  <a:gsLst>
                    <a:gs pos="83000">
                      <a:schemeClr val="tx1"/>
                    </a:gs>
                    <a:gs pos="100000">
                      <a:schemeClr val="tx1"/>
                    </a:gs>
                  </a:gsLst>
                  <a:lin ang="5400000" scaled="1"/>
                </a:gradFill>
                <a:latin typeface="+mn-lt"/>
                <a:ea typeface="+mn-ea"/>
                <a:cs typeface="+mn-cs"/>
              </a:defRPr>
            </a:lvl4pPr>
            <a:lvl5pPr marL="1028737" marR="0" indent="0" algn="l" defTabSz="932775" rtl="0" eaLnBrk="1" fontAlgn="auto" latinLnBrk="0" hangingPunct="1">
              <a:lnSpc>
                <a:spcPct val="90000"/>
              </a:lnSpc>
              <a:spcBef>
                <a:spcPct val="20000"/>
              </a:spcBef>
              <a:spcAft>
                <a:spcPts val="0"/>
              </a:spcAft>
              <a:buClr>
                <a:schemeClr val="accent2"/>
              </a:buClr>
              <a:buSzPct val="90000"/>
              <a:buFontTx/>
              <a:buNone/>
              <a:tabLst/>
              <a:defRPr sz="1801" kern="1200" spc="0" baseline="0">
                <a:gradFill>
                  <a:gsLst>
                    <a:gs pos="83000">
                      <a:schemeClr val="tx1"/>
                    </a:gs>
                    <a:gs pos="100000">
                      <a:schemeClr val="tx1"/>
                    </a:gs>
                  </a:gsLst>
                  <a:lin ang="5400000" scaled="1"/>
                </a:gradFill>
                <a:latin typeface="+mn-lt"/>
                <a:ea typeface="+mn-ea"/>
                <a:cs typeface="+mn-cs"/>
              </a:defRPr>
            </a:lvl5pPr>
            <a:lvl6pPr marL="2565132"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6pPr>
            <a:lvl7pPr marL="3031519"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7pPr>
            <a:lvl8pPr marL="3497907"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8pPr>
            <a:lvl9pPr marL="3964297" indent="-233196" algn="l" defTabSz="932775" rtl="0" eaLnBrk="1" latinLnBrk="0" hangingPunct="1">
              <a:spcBef>
                <a:spcPct val="20000"/>
              </a:spcBef>
              <a:buFont typeface="Arial" pitchFamily="34" charset="0"/>
              <a:buChar char="•"/>
              <a:defRPr sz="2001" kern="1200">
                <a:solidFill>
                  <a:schemeClr val="tx1"/>
                </a:solidFill>
                <a:latin typeface="+mn-lt"/>
                <a:ea typeface="+mn-ea"/>
                <a:cs typeface="+mn-cs"/>
              </a:defRPr>
            </a:lvl9pPr>
          </a:lstStyle>
          <a:p>
            <a:pPr defTabSz="914225">
              <a:spcBef>
                <a:spcPts val="1000"/>
              </a:spcBef>
              <a:spcAft>
                <a:spcPts val="2400"/>
              </a:spcAft>
              <a:buClr>
                <a:srgbClr val="D83B01"/>
              </a:buClr>
              <a:defRPr/>
            </a:pPr>
            <a:r>
              <a:rPr lang="en-US" sz="2200" kern="0" dirty="0">
                <a:gradFill>
                  <a:gsLst>
                    <a:gs pos="63000">
                      <a:srgbClr val="4F4F4F"/>
                    </a:gs>
                    <a:gs pos="82000">
                      <a:srgbClr val="4F4F4F"/>
                    </a:gs>
                  </a:gsLst>
                  <a:lin ang="5400000" scaled="0"/>
                </a:gradFill>
                <a:latin typeface="Segoe UI"/>
                <a:ea typeface="Segoe UI Historic" panose="020B0502040204020203" pitchFamily="34" charset="0"/>
                <a:cs typeface="Segoe UI Semilight" panose="020B0402040204020203" pitchFamily="34" charset="0"/>
              </a:rPr>
              <a:t>Licensing Overview</a:t>
            </a:r>
          </a:p>
        </p:txBody>
      </p:sp>
      <p:cxnSp>
        <p:nvCxnSpPr>
          <p:cNvPr id="15" name="Straight Connector 14"/>
          <p:cNvCxnSpPr/>
          <p:nvPr userDrawn="1"/>
        </p:nvCxnSpPr>
        <p:spPr>
          <a:xfrm>
            <a:off x="559619" y="5997515"/>
            <a:ext cx="1623051"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13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4" name="TextBox 3"/>
          <p:cNvSpPr txBox="1"/>
          <p:nvPr userDrawn="1"/>
        </p:nvSpPr>
        <p:spPr>
          <a:xfrm>
            <a:off x="3019425" y="2867025"/>
            <a:ext cx="914400" cy="914400"/>
          </a:xfrm>
          <a:prstGeom prst="rect">
            <a:avLst/>
          </a:prstGeom>
          <a:noFill/>
        </p:spPr>
        <p:txBody>
          <a:bodyPr wrap="none" lIns="182854" tIns="146284" rIns="182854" bIns="146284" rtlCol="0">
            <a:noAutofit/>
          </a:bodyPr>
          <a:lstStyle/>
          <a:p>
            <a:pPr marL="231719" indent="-231719" defTabSz="914225">
              <a:spcAft>
                <a:spcPts val="600"/>
              </a:spcAft>
              <a:buSzPct val="70000"/>
              <a:buFont typeface="Wingdings 3" pitchFamily="18" charset="2"/>
              <a:buChar char="}"/>
            </a:pPr>
            <a:endParaRPr lang="en-US" sz="2400" spc="-71">
              <a:gradFill>
                <a:gsLst>
                  <a:gs pos="2917">
                    <a:srgbClr val="4F4F4F"/>
                  </a:gs>
                  <a:gs pos="30000">
                    <a:srgbClr val="4F4F4F"/>
                  </a:gs>
                </a:gsLst>
                <a:lin ang="5400000" scaled="0"/>
              </a:gradFill>
            </a:endParaRPr>
          </a:p>
        </p:txBody>
      </p:sp>
      <p:sp>
        <p:nvSpPr>
          <p:cNvPr id="5" name="TextBox 4"/>
          <p:cNvSpPr txBox="1"/>
          <p:nvPr userDrawn="1"/>
        </p:nvSpPr>
        <p:spPr>
          <a:xfrm>
            <a:off x="1724025" y="2314575"/>
            <a:ext cx="914400" cy="914400"/>
          </a:xfrm>
          <a:prstGeom prst="rect">
            <a:avLst/>
          </a:prstGeom>
          <a:noFill/>
        </p:spPr>
        <p:txBody>
          <a:bodyPr wrap="none" lIns="182854" tIns="146284" rIns="182854" bIns="146284" rtlCol="0">
            <a:noAutofit/>
          </a:bodyPr>
          <a:lstStyle/>
          <a:p>
            <a:pPr marL="231719" indent="-231719" defTabSz="914225">
              <a:spcAft>
                <a:spcPts val="600"/>
              </a:spcAft>
              <a:buSzPct val="70000"/>
              <a:buFont typeface="Wingdings 3" pitchFamily="18" charset="2"/>
              <a:buChar char="}"/>
            </a:pPr>
            <a:endParaRPr lang="en-US" sz="2400" spc="-71">
              <a:gradFill>
                <a:gsLst>
                  <a:gs pos="2917">
                    <a:srgbClr val="4F4F4F"/>
                  </a:gs>
                  <a:gs pos="30000">
                    <a:srgbClr val="4F4F4F"/>
                  </a:gs>
                </a:gsLst>
                <a:lin ang="5400000" scaled="0"/>
              </a:gradFill>
            </a:endParaRPr>
          </a:p>
        </p:txBody>
      </p:sp>
      <p:sp>
        <p:nvSpPr>
          <p:cNvPr id="6" name="Footer Placeholder 2"/>
          <p:cNvSpPr>
            <a:spLocks noGrp="1"/>
          </p:cNvSpPr>
          <p:nvPr>
            <p:ph type="ftr" sz="quarter" idx="10"/>
          </p:nvPr>
        </p:nvSpPr>
        <p:spPr>
          <a:xfrm>
            <a:off x="661482" y="6322760"/>
            <a:ext cx="4378795" cy="364224"/>
          </a:xfrm>
          <a:prstGeom prst="rect">
            <a:avLst/>
          </a:prstGeom>
        </p:spPr>
        <p:txBody>
          <a:bodyPr/>
          <a:lstStyle>
            <a:lvl1pPr>
              <a:defRPr>
                <a:solidFill>
                  <a:srgbClr val="737373"/>
                </a:solidFill>
                <a:latin typeface="+mj-lt"/>
              </a:defRPr>
            </a:lvl1pPr>
          </a:lstStyle>
          <a:p>
            <a:pPr defTabSz="914225"/>
            <a:r>
              <a:rPr lang="en-US"/>
              <a:t>Microsoft Confidential. For internal use only.</a:t>
            </a:r>
          </a:p>
        </p:txBody>
      </p:sp>
      <p:sp>
        <p:nvSpPr>
          <p:cNvPr id="7" name="Slide Number Placeholder 3"/>
          <p:cNvSpPr>
            <a:spLocks noGrp="1"/>
          </p:cNvSpPr>
          <p:nvPr>
            <p:ph type="sldNum" sz="quarter" idx="11"/>
          </p:nvPr>
        </p:nvSpPr>
        <p:spPr>
          <a:xfrm>
            <a:off x="310439" y="6322760"/>
            <a:ext cx="349196" cy="364224"/>
          </a:xfrm>
          <a:prstGeom prst="rect">
            <a:avLst/>
          </a:prstGeom>
        </p:spPr>
        <p:txBody>
          <a:bodyPr/>
          <a:lstStyle>
            <a:lvl1pPr>
              <a:defRPr>
                <a:solidFill>
                  <a:srgbClr val="737373"/>
                </a:solidFill>
                <a:latin typeface="+mj-lt"/>
              </a:defRPr>
            </a:lvl1pPr>
          </a:lstStyle>
          <a:p>
            <a:fld id="{894E8EF0-91FF-4791-8529-F57CE0475C15}" type="slidenum">
              <a:rPr smtClean="0">
                <a:ln>
                  <a:solidFill>
                    <a:srgbClr val="FFFFFF">
                      <a:alpha val="0"/>
                    </a:srgbClr>
                  </a:solidFill>
                </a:ln>
              </a:rPr>
              <a:pPr/>
              <a:t>‹#›</a:t>
            </a:fld>
            <a:endParaRPr>
              <a:ln>
                <a:solidFill>
                  <a:srgbClr val="FFFFFF">
                    <a:alpha val="0"/>
                  </a:srgbClr>
                </a:solidFill>
              </a:ln>
            </a:endParaRPr>
          </a:p>
        </p:txBody>
      </p:sp>
    </p:spTree>
    <p:extLst>
      <p:ext uri="{BB962C8B-B14F-4D97-AF65-F5344CB8AC3E}">
        <p14:creationId xmlns:p14="http://schemas.microsoft.com/office/powerpoint/2010/main" val="12093500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4 Screen Capture 3:2 C">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1" b="232"/>
          <a:stretch/>
        </p:blipFill>
        <p:spPr>
          <a:xfrm>
            <a:off x="1" y="1607465"/>
            <a:ext cx="7573641" cy="5250535"/>
          </a:xfrm>
          <a:prstGeom prst="rect">
            <a:avLst/>
          </a:prstGeom>
        </p:spPr>
      </p:pic>
      <p:sp>
        <p:nvSpPr>
          <p:cNvPr id="11" name="Picture Placeholder 8"/>
          <p:cNvSpPr>
            <a:spLocks noGrp="1" noChangeAspect="1"/>
          </p:cNvSpPr>
          <p:nvPr>
            <p:ph type="pic" sz="quarter" idx="14" hasCustomPrompt="1"/>
          </p:nvPr>
        </p:nvSpPr>
        <p:spPr>
          <a:xfrm>
            <a:off x="1" y="2417494"/>
            <a:ext cx="6760142" cy="4440506"/>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3" name="Text Placeholder 2">
            <a:extLst>
              <a:ext uri="{FF2B5EF4-FFF2-40B4-BE49-F238E27FC236}">
                <a16:creationId xmlns:a16="http://schemas.microsoft.com/office/drawing/2014/main" id="{9849BD3A-E316-4C34-A36A-1654EA68CD8C}"/>
              </a:ext>
            </a:extLst>
          </p:cNvPr>
          <p:cNvSpPr>
            <a:spLocks noGrp="1"/>
          </p:cNvSpPr>
          <p:nvPr>
            <p:ph type="body" sz="quarter" idx="17"/>
          </p:nvPr>
        </p:nvSpPr>
        <p:spPr>
          <a:xfrm>
            <a:off x="8112957" y="1880268"/>
            <a:ext cx="3623050" cy="4152780"/>
          </a:xfrm>
        </p:spPr>
        <p:txBody>
          <a:body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7ECF3691-A3A2-419D-9DFB-B44E89191BC2}"/>
              </a:ext>
            </a:extLst>
          </p:cNvPr>
          <p:cNvSpPr/>
          <p:nvPr userDrawn="1"/>
        </p:nvSpPr>
        <p:spPr>
          <a:xfrm>
            <a:off x="8112957" y="6268880"/>
            <a:ext cx="3548036" cy="271592"/>
          </a:xfrm>
          <a:prstGeom prst="rect">
            <a:avLst/>
          </a:prstGeom>
        </p:spPr>
        <p:txBody>
          <a:bodyPr wrap="square" lIns="0" tIns="0" rIns="0" bIns="0">
            <a:spAutoFit/>
          </a:bodyPr>
          <a:lstStyle/>
          <a:p>
            <a:r>
              <a:rPr lang="en-US" sz="882" dirty="0">
                <a:solidFill>
                  <a:schemeClr val="bg1">
                    <a:lumMod val="25000"/>
                  </a:schemeClr>
                </a:solidFill>
              </a:rPr>
              <a:t>MICROSOFT CONFIDENTIAL Pre-release simulated screenshot shown, final experience may differ</a:t>
            </a:r>
          </a:p>
        </p:txBody>
      </p:sp>
      <p:sp>
        <p:nvSpPr>
          <p:cNvPr id="5" name="Title 4">
            <a:extLst>
              <a:ext uri="{FF2B5EF4-FFF2-40B4-BE49-F238E27FC236}">
                <a16:creationId xmlns:a16="http://schemas.microsoft.com/office/drawing/2014/main" id="{3F558388-ED20-452A-8A0A-26E79B88D2AF}"/>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67338E51-5CAB-461C-B1C8-FB8DC75AE2EE}"/>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26938027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661482" y="6322760"/>
            <a:ext cx="4378795" cy="364224"/>
          </a:xfrm>
          <a:prstGeom prst="rect">
            <a:avLst/>
          </a:prstGeom>
        </p:spPr>
        <p:txBody>
          <a:bodyPr/>
          <a:lstStyle>
            <a:lvl1pPr>
              <a:defRPr>
                <a:solidFill>
                  <a:srgbClr val="737373"/>
                </a:solidFill>
                <a:latin typeface="+mj-lt"/>
              </a:defRPr>
            </a:lvl1pPr>
          </a:lstStyle>
          <a:p>
            <a:pPr defTabSz="914225"/>
            <a:r>
              <a:rPr lang="en-US"/>
              <a:t>Microsoft Confidential. For internal use only.</a:t>
            </a:r>
          </a:p>
        </p:txBody>
      </p:sp>
      <p:sp>
        <p:nvSpPr>
          <p:cNvPr id="7" name="Slide Number Placeholder 3"/>
          <p:cNvSpPr>
            <a:spLocks noGrp="1"/>
          </p:cNvSpPr>
          <p:nvPr>
            <p:ph type="sldNum" sz="quarter" idx="11"/>
          </p:nvPr>
        </p:nvSpPr>
        <p:spPr>
          <a:xfrm>
            <a:off x="310439" y="6322760"/>
            <a:ext cx="349196" cy="364224"/>
          </a:xfrm>
          <a:prstGeom prst="rect">
            <a:avLst/>
          </a:prstGeom>
        </p:spPr>
        <p:txBody>
          <a:bodyPr/>
          <a:lstStyle>
            <a:lvl1pPr>
              <a:defRPr>
                <a:solidFill>
                  <a:srgbClr val="737373"/>
                </a:solidFill>
                <a:latin typeface="+mj-lt"/>
              </a:defRPr>
            </a:lvl1pPr>
          </a:lstStyle>
          <a:p>
            <a:fld id="{894E8EF0-91FF-4791-8529-F57CE0475C15}" type="slidenum">
              <a:rPr smtClean="0">
                <a:ln>
                  <a:solidFill>
                    <a:srgbClr val="FFFFFF">
                      <a:alpha val="0"/>
                    </a:srgbClr>
                  </a:solidFill>
                </a:ln>
              </a:rPr>
              <a:pPr/>
              <a:t>‹#›</a:t>
            </a:fld>
            <a:endParaRPr>
              <a:ln>
                <a:solidFill>
                  <a:srgbClr val="FFFFFF">
                    <a:alpha val="0"/>
                  </a:srgbClr>
                </a:solidFill>
              </a:ln>
            </a:endParaRPr>
          </a:p>
        </p:txBody>
      </p:sp>
      <p:sp>
        <p:nvSpPr>
          <p:cNvPr id="9" name="Title 1"/>
          <p:cNvSpPr>
            <a:spLocks noGrp="1"/>
          </p:cNvSpPr>
          <p:nvPr>
            <p:ph type="title"/>
          </p:nvPr>
        </p:nvSpPr>
        <p:spPr>
          <a:xfrm>
            <a:off x="310439" y="384943"/>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solidFill>
                  <a:schemeClr val="accent1"/>
                </a:soli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1409525649"/>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83136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8995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2A93-0722-4900-A2AC-E22D1C11C4F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3ACA9-7DED-4F0C-8870-04A9CFEB38F8}"/>
              </a:ext>
            </a:extLst>
          </p:cNvPr>
          <p:cNvSpPr>
            <a:spLocks noGrp="1"/>
          </p:cNvSpPr>
          <p:nvPr>
            <p:ph type="body" idx="1"/>
          </p:nvPr>
        </p:nvSpPr>
        <p:spPr>
          <a:xfrm>
            <a:off x="839789" y="1991566"/>
            <a:ext cx="5157787" cy="513510"/>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F2D43D-7721-48B6-90D5-173CC9B9D7FB}"/>
              </a:ext>
            </a:extLst>
          </p:cNvPr>
          <p:cNvSpPr>
            <a:spLocks noGrp="1"/>
          </p:cNvSpPr>
          <p:nvPr>
            <p:ph sz="half" idx="2"/>
          </p:nvPr>
        </p:nvSpPr>
        <p:spPr>
          <a:xfrm>
            <a:off x="839789" y="2505075"/>
            <a:ext cx="5157787" cy="1831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7EA918-7970-4A3B-A4F6-5C359850B945}"/>
              </a:ext>
            </a:extLst>
          </p:cNvPr>
          <p:cNvSpPr>
            <a:spLocks noGrp="1"/>
          </p:cNvSpPr>
          <p:nvPr>
            <p:ph type="body" sz="quarter" idx="3"/>
          </p:nvPr>
        </p:nvSpPr>
        <p:spPr>
          <a:xfrm>
            <a:off x="6172200" y="1991566"/>
            <a:ext cx="5183188" cy="513510"/>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4E44373-A447-4DE5-8ED7-CFB761ACC218}"/>
              </a:ext>
            </a:extLst>
          </p:cNvPr>
          <p:cNvSpPr>
            <a:spLocks noGrp="1"/>
          </p:cNvSpPr>
          <p:nvPr>
            <p:ph sz="quarter" idx="4"/>
          </p:nvPr>
        </p:nvSpPr>
        <p:spPr>
          <a:xfrm>
            <a:off x="6172200" y="2505075"/>
            <a:ext cx="5183188" cy="1831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4C8DF0-B9F2-4CEF-8DEC-E1D8B9A5C2DA}"/>
              </a:ext>
            </a:extLst>
          </p:cNvPr>
          <p:cNvSpPr>
            <a:spLocks noGrp="1"/>
          </p:cNvSpPr>
          <p:nvPr>
            <p:ph type="dt" sz="half" idx="10"/>
          </p:nvPr>
        </p:nvSpPr>
        <p:spPr/>
        <p:txBody>
          <a:bodyPr/>
          <a:lstStyle/>
          <a:p>
            <a:pPr defTabSz="914225"/>
            <a:fld id="{F0149019-BA03-4565-A674-ED6848ECD2C7}" type="datetimeFigureOut">
              <a:rPr lang="en-US" smtClean="0">
                <a:solidFill>
                  <a:srgbClr val="4F4F4F"/>
                </a:solidFill>
              </a:rPr>
              <a:pPr defTabSz="914225"/>
              <a:t>10/7/2019</a:t>
            </a:fld>
            <a:endParaRPr lang="en-US">
              <a:solidFill>
                <a:srgbClr val="4F4F4F"/>
              </a:solidFill>
            </a:endParaRPr>
          </a:p>
        </p:txBody>
      </p:sp>
      <p:sp>
        <p:nvSpPr>
          <p:cNvPr id="8" name="Footer Placeholder 7">
            <a:extLst>
              <a:ext uri="{FF2B5EF4-FFF2-40B4-BE49-F238E27FC236}">
                <a16:creationId xmlns:a16="http://schemas.microsoft.com/office/drawing/2014/main" id="{844B3EA8-F271-4479-B959-9EBE86029C61}"/>
              </a:ext>
            </a:extLst>
          </p:cNvPr>
          <p:cNvSpPr>
            <a:spLocks noGrp="1"/>
          </p:cNvSpPr>
          <p:nvPr>
            <p:ph type="ftr" sz="quarter" idx="11"/>
          </p:nvPr>
        </p:nvSpPr>
        <p:spPr/>
        <p:txBody>
          <a:bodyPr/>
          <a:lstStyle/>
          <a:p>
            <a:pPr defTabSz="914225"/>
            <a:endParaRPr lang="en-US">
              <a:solidFill>
                <a:srgbClr val="4F4F4F"/>
              </a:solidFill>
            </a:endParaRPr>
          </a:p>
        </p:txBody>
      </p:sp>
      <p:sp>
        <p:nvSpPr>
          <p:cNvPr id="9" name="Slide Number Placeholder 8">
            <a:extLst>
              <a:ext uri="{FF2B5EF4-FFF2-40B4-BE49-F238E27FC236}">
                <a16:creationId xmlns:a16="http://schemas.microsoft.com/office/drawing/2014/main" id="{6F0F3F78-A2A8-4907-9E5C-95B058CB5EA9}"/>
              </a:ext>
            </a:extLst>
          </p:cNvPr>
          <p:cNvSpPr>
            <a:spLocks noGrp="1"/>
          </p:cNvSpPr>
          <p:nvPr>
            <p:ph type="sldNum" sz="quarter" idx="12"/>
          </p:nvPr>
        </p:nvSpPr>
        <p:spPr/>
        <p:txBody>
          <a:bodyPr/>
          <a:lstStyle/>
          <a:p>
            <a:fld id="{E6FB1180-6768-46FD-96CE-47D029714B0C}" type="slidenum">
              <a:rPr>
                <a:ln>
                  <a:solidFill>
                    <a:srgbClr val="FFFFFF">
                      <a:alpha val="0"/>
                    </a:srgbClr>
                  </a:solidFill>
                </a:ln>
                <a:solidFill>
                  <a:srgbClr val="0078D7"/>
                </a:solidFill>
              </a:rPr>
              <a:pPr/>
              <a:t>‹#›</a:t>
            </a:fld>
            <a:endParaRPr>
              <a:ln>
                <a:solidFill>
                  <a:srgbClr val="FFFFFF">
                    <a:alpha val="0"/>
                  </a:srgbClr>
                </a:solidFill>
              </a:ln>
              <a:solidFill>
                <a:srgbClr val="0078D7"/>
              </a:solidFill>
            </a:endParaRPr>
          </a:p>
        </p:txBody>
      </p:sp>
    </p:spTree>
    <p:extLst>
      <p:ext uri="{BB962C8B-B14F-4D97-AF65-F5344CB8AC3E}">
        <p14:creationId xmlns:p14="http://schemas.microsoft.com/office/powerpoint/2010/main" val="17408135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itle &amp; Non-bulleted text: White">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61482" y="6322760"/>
            <a:ext cx="4378795" cy="364224"/>
          </a:xfrm>
          <a:prstGeom prst="rect">
            <a:avLst/>
          </a:prstGeom>
        </p:spPr>
        <p:txBody>
          <a:bodyPr/>
          <a:lstStyle>
            <a:lvl1pPr>
              <a:defRPr>
                <a:solidFill>
                  <a:srgbClr val="737373"/>
                </a:solidFill>
                <a:latin typeface="+mj-lt"/>
              </a:defRPr>
            </a:lvl1pPr>
          </a:lstStyle>
          <a:p>
            <a:pPr defTabSz="914225"/>
            <a:r>
              <a:rPr lang="en-US"/>
              <a:t>Microsoft Confidential. For internal use only.</a:t>
            </a:r>
          </a:p>
        </p:txBody>
      </p:sp>
      <p:sp>
        <p:nvSpPr>
          <p:cNvPr id="4" name="Slide Number Placeholder 3"/>
          <p:cNvSpPr>
            <a:spLocks noGrp="1"/>
          </p:cNvSpPr>
          <p:nvPr>
            <p:ph type="sldNum" sz="quarter" idx="12"/>
          </p:nvPr>
        </p:nvSpPr>
        <p:spPr>
          <a:xfrm>
            <a:off x="310439" y="6322760"/>
            <a:ext cx="349196" cy="364224"/>
          </a:xfrm>
          <a:prstGeom prst="rect">
            <a:avLst/>
          </a:prstGeom>
        </p:spPr>
        <p:txBody>
          <a:bodyPr/>
          <a:lstStyle>
            <a:lvl1pPr>
              <a:defRPr>
                <a:solidFill>
                  <a:srgbClr val="737373"/>
                </a:solidFill>
                <a:latin typeface="+mj-lt"/>
              </a:defRPr>
            </a:lvl1pPr>
          </a:lstStyle>
          <a:p>
            <a:fld id="{894E8EF0-91FF-4791-8529-F57CE0475C15}" type="slidenum">
              <a:rPr smtClean="0">
                <a:ln>
                  <a:solidFill>
                    <a:srgbClr val="FFFFFF">
                      <a:alpha val="0"/>
                    </a:srgbClr>
                  </a:solidFill>
                </a:ln>
              </a:rPr>
              <a:pPr/>
              <a:t>‹#›</a:t>
            </a:fld>
            <a:endParaRPr>
              <a:ln>
                <a:solidFill>
                  <a:srgbClr val="FFFFFF">
                    <a:alpha val="0"/>
                  </a:srgbClr>
                </a:solidFill>
              </a:ln>
            </a:endParaRPr>
          </a:p>
        </p:txBody>
      </p:sp>
      <p:sp>
        <p:nvSpPr>
          <p:cNvPr id="9" name="Text Placeholder 2"/>
          <p:cNvSpPr>
            <a:spLocks noGrp="1"/>
          </p:cNvSpPr>
          <p:nvPr>
            <p:ph type="body" sz="quarter" idx="10"/>
          </p:nvPr>
        </p:nvSpPr>
        <p:spPr>
          <a:xfrm>
            <a:off x="310439" y="1363103"/>
            <a:ext cx="10847556" cy="738664"/>
          </a:xfrm>
        </p:spPr>
        <p:txBody>
          <a:bodyPr/>
          <a:lstStyle>
            <a:lvl1pPr marL="0" indent="0">
              <a:buFontTx/>
              <a:buNone/>
              <a:defRPr sz="4000" b="0" i="0">
                <a:solidFill>
                  <a:srgbClr val="737373"/>
                </a:solidFill>
                <a:latin typeface="+mj-lt"/>
                <a:ea typeface="Segoe UI" charset="0"/>
                <a:cs typeface="Segoe UI" charset="0"/>
              </a:defRPr>
            </a:lvl1pPr>
            <a:lvl2pPr marL="342844" indent="0">
              <a:buFontTx/>
              <a:buNone/>
              <a:defRPr sz="1800"/>
            </a:lvl2pPr>
          </a:lstStyle>
          <a:p>
            <a:endParaRPr lang="en-US"/>
          </a:p>
        </p:txBody>
      </p:sp>
      <p:sp>
        <p:nvSpPr>
          <p:cNvPr id="10" name="Title 1"/>
          <p:cNvSpPr txBox="1">
            <a:spLocks/>
          </p:cNvSpPr>
          <p:nvPr userDrawn="1"/>
        </p:nvSpPr>
        <p:spPr>
          <a:xfrm>
            <a:off x="659635" y="832769"/>
            <a:ext cx="11655840" cy="723316"/>
          </a:xfrm>
          <a:prstGeom prst="rect">
            <a:avLst/>
          </a:prstGeom>
        </p:spPr>
        <p:txBody>
          <a:bodyPr vert="horz" wrap="square" lIns="146284" tIns="91427" rIns="146284" bIns="91427" rtlCol="0" anchor="t">
            <a:noAutofit/>
          </a:bodyPr>
          <a:lstStyle>
            <a:lvl1pPr algn="l" defTabSz="932821" rtl="0" eaLnBrk="1" latinLnBrk="0" hangingPunct="1">
              <a:lnSpc>
                <a:spcPct val="90000"/>
              </a:lnSpc>
              <a:spcBef>
                <a:spcPct val="0"/>
              </a:spcBef>
              <a:buNone/>
              <a:defRPr lang="en-US" sz="4800" b="0" kern="1200" cap="none" spc="-102" baseline="0">
                <a:ln w="3175">
                  <a:noFill/>
                </a:ln>
                <a:solidFill>
                  <a:srgbClr val="008272"/>
                </a:solidFill>
                <a:effectLst/>
                <a:latin typeface="+mj-lt"/>
                <a:ea typeface="+mn-ea"/>
                <a:cs typeface="Arial" charset="0"/>
              </a:defRPr>
            </a:lvl1pPr>
          </a:lstStyle>
          <a:p>
            <a:endParaRPr sz="4800">
              <a:solidFill>
                <a:srgbClr val="0078D7"/>
              </a:solidFill>
            </a:endParaRPr>
          </a:p>
        </p:txBody>
      </p:sp>
      <p:sp>
        <p:nvSpPr>
          <p:cNvPr id="7" name="Title 1"/>
          <p:cNvSpPr>
            <a:spLocks noGrp="1"/>
          </p:cNvSpPr>
          <p:nvPr>
            <p:ph type="title"/>
          </p:nvPr>
        </p:nvSpPr>
        <p:spPr>
          <a:xfrm>
            <a:off x="310439" y="384943"/>
            <a:ext cx="10847556" cy="899665"/>
          </a:xfrm>
        </p:spPr>
        <p:txBody>
          <a:bodyPr/>
          <a:lstStyle>
            <a:lvl1pPr algn="l" defTabSz="932596" rtl="0" eaLnBrk="1" latinLnBrk="0" hangingPunct="1">
              <a:lnSpc>
                <a:spcPct val="90000"/>
              </a:lnSpc>
              <a:spcBef>
                <a:spcPct val="0"/>
              </a:spcBef>
              <a:buNone/>
              <a:defRPr lang="en-US" sz="4800" b="0" kern="1200" cap="none" spc="-103" baseline="0" dirty="0">
                <a:ln w="3175">
                  <a:noFill/>
                </a:ln>
                <a:gradFill>
                  <a:gsLst>
                    <a:gs pos="83000">
                      <a:schemeClr val="accent1"/>
                    </a:gs>
                    <a:gs pos="100000">
                      <a:schemeClr val="accent1"/>
                    </a:gs>
                  </a:gsLst>
                  <a:lin ang="5400000" scaled="1"/>
                </a:gradFill>
                <a:effectLst/>
                <a:latin typeface="+mj-lt"/>
                <a:ea typeface="+mn-ea"/>
                <a:cs typeface="Arial" charset="0"/>
              </a:defRPr>
            </a:lvl1pPr>
          </a:lstStyle>
          <a:p>
            <a:r>
              <a:rPr lang="en-US"/>
              <a:t>Click to edit Master title style</a:t>
            </a:r>
          </a:p>
        </p:txBody>
      </p:sp>
    </p:spTree>
    <p:extLst>
      <p:ext uri="{BB962C8B-B14F-4D97-AF65-F5344CB8AC3E}">
        <p14:creationId xmlns:p14="http://schemas.microsoft.com/office/powerpoint/2010/main" val="19926892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Thank You Slide: Color">
    <p:bg>
      <p:bgRef idx="1001">
        <a:schemeClr val="bg1"/>
      </p:bgRef>
    </p:bg>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327" fontAlgn="base">
              <a:lnSpc>
                <a:spcPct val="90000"/>
              </a:lnSpc>
              <a:spcBef>
                <a:spcPct val="0"/>
              </a:spcBef>
              <a:spcAft>
                <a:spcPct val="0"/>
              </a:spcAft>
            </a:pPr>
            <a:endParaRPr lang="en-US" sz="200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2871251"/>
            <a:ext cx="11655840" cy="899665"/>
          </a:xfrm>
        </p:spPr>
        <p:txBody>
          <a:bodyPr/>
          <a:lstStyle>
            <a:lvl1pPr>
              <a:defRPr sz="8798">
                <a:gradFill>
                  <a:gsLst>
                    <a:gs pos="63000">
                      <a:schemeClr val="tx1"/>
                    </a:gs>
                    <a:gs pos="100000">
                      <a:schemeClr val="tx1"/>
                    </a:gs>
                  </a:gsLst>
                  <a:lin ang="10800000" scaled="1"/>
                </a:gradFill>
              </a:defRPr>
            </a:lvl1pPr>
          </a:lstStyle>
          <a:p>
            <a:r>
              <a:rPr lang="en-US"/>
              <a:t>Thank you!</a:t>
            </a:r>
          </a:p>
        </p:txBody>
      </p:sp>
      <p:grpSp>
        <p:nvGrpSpPr>
          <p:cNvPr id="6" name="Group 5"/>
          <p:cNvGrpSpPr/>
          <p:nvPr userDrawn="1"/>
        </p:nvGrpSpPr>
        <p:grpSpPr>
          <a:xfrm>
            <a:off x="575781" y="5984350"/>
            <a:ext cx="5070715" cy="514233"/>
            <a:chOff x="418573" y="259276"/>
            <a:chExt cx="4713887" cy="514233"/>
          </a:xfrm>
        </p:grpSpPr>
        <p:sp>
          <p:nvSpPr>
            <p:cNvPr id="7" name="TextBox 6"/>
            <p:cNvSpPr txBox="1"/>
            <p:nvPr userDrawn="1"/>
          </p:nvSpPr>
          <p:spPr>
            <a:xfrm>
              <a:off x="2163117" y="259276"/>
              <a:ext cx="2969343" cy="361204"/>
            </a:xfrm>
            <a:prstGeom prst="rect">
              <a:avLst/>
            </a:prstGeom>
            <a:noFill/>
          </p:spPr>
          <p:txBody>
            <a:bodyPr wrap="square" lIns="182880" tIns="146304" rIns="182880" bIns="146304" rtlCol="0">
              <a:noAutofit/>
            </a:bodyPr>
            <a:lstStyle/>
            <a:p>
              <a:pPr defTabSz="914225">
                <a:spcAft>
                  <a:spcPts val="600"/>
                </a:spcAft>
                <a:buSzPct val="70000"/>
              </a:pPr>
              <a:r>
                <a:rPr lang="en-US" sz="2400" spc="-71">
                  <a:gradFill>
                    <a:gsLst>
                      <a:gs pos="83000">
                        <a:srgbClr val="4F4F4F"/>
                      </a:gs>
                      <a:gs pos="100000">
                        <a:srgbClr val="4F4F4F"/>
                      </a:gs>
                    </a:gsLst>
                    <a:lin ang="5400000" scaled="1"/>
                  </a:gradFill>
                  <a:latin typeface="Segoe UI Semilight" panose="020B0402040204020203" pitchFamily="34" charset="0"/>
                  <a:cs typeface="Segoe UI Semilight" panose="020B0402040204020203" pitchFamily="34" charset="0"/>
                </a:rPr>
                <a:t>Commercial Licensing</a:t>
              </a:r>
            </a:p>
          </p:txBody>
        </p:sp>
        <p:grpSp>
          <p:nvGrpSpPr>
            <p:cNvPr id="9" name="Group 8"/>
            <p:cNvGrpSpPr/>
            <p:nvPr userDrawn="1"/>
          </p:nvGrpSpPr>
          <p:grpSpPr>
            <a:xfrm>
              <a:off x="418573" y="461856"/>
              <a:ext cx="1366368" cy="293343"/>
              <a:chOff x="664380" y="2797459"/>
              <a:chExt cx="2456149" cy="527306"/>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black">
              <a:xfrm>
                <a:off x="664380" y="2797459"/>
                <a:ext cx="527306" cy="527306"/>
              </a:xfrm>
              <a:prstGeom prst="rect">
                <a:avLst/>
              </a:prstGeom>
            </p:spPr>
          </p:pic>
          <p:sp>
            <p:nvSpPr>
              <p:cNvPr id="12" name="Freeform 12"/>
              <p:cNvSpPr>
                <a:spLocks noEditPoints="1"/>
              </p:cNvSpPr>
              <p:nvPr/>
            </p:nvSpPr>
            <p:spPr bwMode="black">
              <a:xfrm>
                <a:off x="1345729" y="2879090"/>
                <a:ext cx="1774800" cy="347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pPr defTabSz="914225"/>
                <a:endParaRPr lang="en-US" sz="1872">
                  <a:solidFill>
                    <a:srgbClr val="4F4F4F"/>
                  </a:solidFill>
                </a:endParaRPr>
              </a:p>
            </p:txBody>
          </p:sp>
        </p:grpSp>
        <p:cxnSp>
          <p:nvCxnSpPr>
            <p:cNvPr id="10" name="Straight Connector 9"/>
            <p:cNvCxnSpPr/>
            <p:nvPr userDrawn="1"/>
          </p:nvCxnSpPr>
          <p:spPr>
            <a:xfrm>
              <a:off x="2074307" y="412305"/>
              <a:ext cx="0" cy="361204"/>
            </a:xfrm>
            <a:prstGeom prst="line">
              <a:avLst/>
            </a:prstGeom>
            <a:ln>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8501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2298767362"/>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96492"/>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448585" y="6122089"/>
            <a:ext cx="1254995" cy="267709"/>
          </a:xfrm>
          <a:prstGeom prst="rect">
            <a:avLst/>
          </a:prstGeom>
        </p:spPr>
      </p:pic>
      <p:pic>
        <p:nvPicPr>
          <p:cNvPr id="8" name="Picture 7">
            <a:extLst>
              <a:ext uri="{FF2B5EF4-FFF2-40B4-BE49-F238E27FC236}">
                <a16:creationId xmlns:a16="http://schemas.microsoft.com/office/drawing/2014/main" id="{61F0E363-2F5E-4582-954B-4321BA65F061}"/>
              </a:ext>
            </a:extLst>
          </p:cNvPr>
          <p:cNvPicPr>
            <a:picLocks noChangeAspect="1"/>
          </p:cNvPicPr>
          <p:nvPr userDrawn="1"/>
        </p:nvPicPr>
        <p:blipFill>
          <a:blip r:embed="rId3"/>
          <a:stretch>
            <a:fillRect/>
          </a:stretch>
        </p:blipFill>
        <p:spPr bwMode="black">
          <a:xfrm>
            <a:off x="399115" y="6122677"/>
            <a:ext cx="1425669" cy="298835"/>
          </a:xfrm>
          <a:prstGeom prst="rect">
            <a:avLst/>
          </a:prstGeom>
        </p:spPr>
      </p:pic>
    </p:spTree>
    <p:extLst>
      <p:ext uri="{BB962C8B-B14F-4D97-AF65-F5344CB8AC3E}">
        <p14:creationId xmlns:p14="http://schemas.microsoft.com/office/powerpoint/2010/main" val="11329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437523"/>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5010023"/>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ignup Walk thru">
    <p:spTree>
      <p:nvGrpSpPr>
        <p:cNvPr id="1" name=""/>
        <p:cNvGrpSpPr/>
        <p:nvPr/>
      </p:nvGrpSpPr>
      <p:grpSpPr>
        <a:xfrm>
          <a:off x="0" y="0"/>
          <a:ext cx="0" cy="0"/>
          <a:chOff x="0" y="0"/>
          <a:chExt cx="0" cy="0"/>
        </a:xfrm>
      </p:grpSpPr>
      <p:sp>
        <p:nvSpPr>
          <p:cNvPr id="2" name="Title 1"/>
          <p:cNvSpPr>
            <a:spLocks noGrp="1"/>
          </p:cNvSpPr>
          <p:nvPr>
            <p:ph type="title"/>
          </p:nvPr>
        </p:nvSpPr>
        <p:spPr>
          <a:xfrm>
            <a:off x="6197868" y="1165688"/>
            <a:ext cx="5659431" cy="452654"/>
          </a:xfrm>
        </p:spPr>
        <p:txBody>
          <a:bodyPr wrap="square">
            <a:spAutoFit/>
          </a:bodyPr>
          <a:lstStyle>
            <a:lvl1pPr>
              <a:defRPr sz="1961" spc="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Content Placeholder 3"/>
          <p:cNvSpPr>
            <a:spLocks noGrp="1"/>
          </p:cNvSpPr>
          <p:nvPr>
            <p:ph sz="quarter" idx="10"/>
          </p:nvPr>
        </p:nvSpPr>
        <p:spPr>
          <a:xfrm>
            <a:off x="529139" y="459172"/>
            <a:ext cx="5297622" cy="2598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198009" y="1673253"/>
            <a:ext cx="5659247" cy="1988659"/>
          </a:xfrm>
        </p:spPr>
        <p:txBody>
          <a:bodyPr/>
          <a:lstStyle>
            <a:lvl1pPr marL="0" indent="0">
              <a:lnSpc>
                <a:spcPct val="100000"/>
              </a:lnSpc>
              <a:spcBef>
                <a:spcPts val="0"/>
              </a:spcBef>
              <a:spcAft>
                <a:spcPts val="1176"/>
              </a:spcAft>
              <a:buNone/>
              <a:defRPr sz="1765">
                <a:latin typeface="+mn-lt"/>
              </a:defRPr>
            </a:lvl1pPr>
            <a:lvl2pPr marL="236546" indent="-236546">
              <a:lnSpc>
                <a:spcPct val="100000"/>
              </a:lnSpc>
              <a:spcBef>
                <a:spcPts val="0"/>
              </a:spcBef>
              <a:spcAft>
                <a:spcPts val="1176"/>
              </a:spcAft>
              <a:buClr>
                <a:srgbClr val="0078D7"/>
              </a:buClr>
              <a:defRPr sz="1765">
                <a:latin typeface="+mn-lt"/>
              </a:defRPr>
            </a:lvl2pPr>
            <a:lvl3pPr>
              <a:defRPr sz="1765">
                <a:latin typeface="+mn-lt"/>
              </a:defRPr>
            </a:lvl3pPr>
            <a:lvl4pPr>
              <a:defRPr sz="1765">
                <a:latin typeface="+mn-lt"/>
              </a:defRPr>
            </a:lvl4pPr>
            <a:lvl5pPr>
              <a:defRPr sz="1765">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5154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leprompter Talk Track">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1" y="1591"/>
          <a:ext cx="1587" cy="1587"/>
        </p:xfrm>
        <a:graphic>
          <a:graphicData uri="http://schemas.openxmlformats.org/presentationml/2006/ole">
            <mc:AlternateContent xmlns:mc="http://schemas.openxmlformats.org/markup-compatibility/2006">
              <mc:Choice xmlns:v="urn:schemas-microsoft-com:vml" Requires="v">
                <p:oleObj spid="_x0000_s1029"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91" y="1591"/>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39" y="816858"/>
            <a:ext cx="9188354" cy="5422018"/>
          </a:xfrm>
          <a:prstGeom prst="rect">
            <a:avLst/>
          </a:prstGeom>
        </p:spPr>
        <p:txBody>
          <a:bodyPr/>
          <a:lstStyle>
            <a:lvl1pPr marL="284625" indent="-28462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1pPr>
            <a:lvl2pPr marL="559920" indent="-27529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2pPr>
            <a:lvl3pPr marL="844545" indent="-28462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3pPr>
            <a:lvl4pPr marL="1068512" indent="-223968">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4pPr>
            <a:lvl5pPr marL="1292478" indent="-223968">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69239" y="365781"/>
            <a:ext cx="11653523" cy="416442"/>
          </a:xfrm>
        </p:spPr>
        <p:txBody>
          <a:bodyPr wrap="square">
            <a:spAutoFit/>
          </a:bodyPr>
          <a:lstStyle>
            <a:lvl1pPr>
              <a:defRPr sz="2353">
                <a:gradFill>
                  <a:gsLst>
                    <a:gs pos="0">
                      <a:srgbClr val="F3F3F3"/>
                    </a:gs>
                    <a:gs pos="100000">
                      <a:srgbClr val="F3F3F3">
                        <a:alpha val="99000"/>
                      </a:srgbClr>
                    </a:gs>
                  </a:gsLst>
                  <a:lin ang="8100000" scaled="1"/>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0E78F541-5000-467F-9AD8-D14F4B5B1F03}"/>
              </a:ext>
            </a:extLst>
          </p:cNvPr>
          <p:cNvSpPr txBox="1">
            <a:spLocks/>
          </p:cNvSpPr>
          <p:nvPr userDrawn="1"/>
        </p:nvSpPr>
        <p:spPr>
          <a:xfrm>
            <a:off x="4" y="6480194"/>
            <a:ext cx="12192001" cy="377807"/>
          </a:xfrm>
          <a:prstGeom prst="rect">
            <a:avLst/>
          </a:prstGeom>
          <a:solidFill>
            <a:srgbClr val="FFFF99"/>
          </a:solidFill>
        </p:spPr>
        <p:txBody>
          <a:bodyPr vert="horz" wrap="square" lIns="152401" tIns="76201" rIns="152401" bIns="76201" rtlCol="0" anchor="b" anchorCtr="0">
            <a:noAutofit/>
          </a:bodyPr>
          <a:lstStyle>
            <a:lvl1pPr marL="0" marR="0" indent="0" algn="r" defTabSz="914378" rtl="0" eaLnBrk="1" fontAlgn="auto" latinLnBrk="0" hangingPunct="1">
              <a:lnSpc>
                <a:spcPct val="100000"/>
              </a:lnSpc>
              <a:spcBef>
                <a:spcPts val="1200"/>
              </a:spcBef>
              <a:spcAft>
                <a:spcPts val="600"/>
              </a:spcAft>
              <a:buClrTx/>
              <a:buSzPct val="90000"/>
              <a:buFont typeface="Arial" pitchFamily="34" charset="0"/>
              <a:buNone/>
              <a:tabLst/>
              <a:defRPr sz="3697" kern="1200" spc="-51" baseline="0">
                <a:gradFill>
                  <a:gsLst>
                    <a:gs pos="0">
                      <a:srgbClr val="000000"/>
                    </a:gs>
                    <a:gs pos="100000">
                      <a:srgbClr val="000000"/>
                    </a:gs>
                  </a:gsLst>
                  <a:lin ang="5400000" scaled="0"/>
                </a:gradFill>
                <a:effectLst/>
                <a:latin typeface="Segoe UI Semibold" panose="020B0702040204020203" pitchFamily="34" charset="0"/>
                <a:ea typeface="Segoe UI Semibold" panose="020B0702040204020203" pitchFamily="34" charset="0"/>
                <a:cs typeface="Segoe UI Semibold" panose="020B0702040204020203" pitchFamily="34" charset="0"/>
              </a:defRPr>
            </a:lvl1pPr>
            <a:lvl2pPr marL="0" marR="0" indent="0" algn="l" defTabSz="914378" rtl="0" eaLnBrk="1" fontAlgn="auto" latinLnBrk="0" hangingPunct="1">
              <a:lnSpc>
                <a:spcPct val="100000"/>
              </a:lnSpc>
              <a:spcBef>
                <a:spcPts val="6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169863" marR="0" indent="-169863" algn="l" defTabSz="914378" rtl="0" eaLnBrk="1" fontAlgn="auto" latinLnBrk="0" hangingPunct="1">
              <a:lnSpc>
                <a:spcPct val="100000"/>
              </a:lnSpc>
              <a:spcBef>
                <a:spcPts val="0"/>
              </a:spcBef>
              <a:spcAft>
                <a:spcPts val="600"/>
              </a:spcAft>
              <a:buClr>
                <a:schemeClr val="tx1"/>
              </a:buClr>
              <a:buSzPct val="10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a:r>
              <a:rPr lang="en-US" sz="1961"/>
              <a:t>Speaker guidance – HIDDEN SLIDE</a:t>
            </a:r>
            <a:endParaRPr lang="en-US" sz="1961" dirty="0"/>
          </a:p>
        </p:txBody>
      </p:sp>
    </p:spTree>
    <p:extLst>
      <p:ext uri="{BB962C8B-B14F-4D97-AF65-F5344CB8AC3E}">
        <p14:creationId xmlns:p14="http://schemas.microsoft.com/office/powerpoint/2010/main" val="1447871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727700"/>
          </a:xfrm>
        </p:spPr>
        <p:txBody>
          <a:bodyPr/>
          <a:lstStyle/>
          <a:p>
            <a:endParaRPr lang="en-US"/>
          </a:p>
        </p:txBody>
      </p:sp>
    </p:spTree>
    <p:extLst>
      <p:ext uri="{BB962C8B-B14F-4D97-AF65-F5344CB8AC3E}">
        <p14:creationId xmlns:p14="http://schemas.microsoft.com/office/powerpoint/2010/main" val="2301920656"/>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2019 Microsoft Corporation. All rights reserved. </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202841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 column text dark blu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079787" y="0"/>
            <a:ext cx="6112212" cy="6858000"/>
          </a:xfrm>
          <a:solidFill>
            <a:schemeClr val="tx1"/>
          </a:solidFill>
        </p:spPr>
        <p:txBody>
          <a:bodyPr vert="horz" lIns="91440" tIns="45720" rIns="91440" bIns="45720" rtlCol="0" anchor="ctr">
            <a:normAutofit/>
          </a:bodyPr>
          <a:lstStyle>
            <a:lvl1pPr>
              <a:defRPr lang="en-US" sz="1999">
                <a:solidFill>
                  <a:schemeClr val="bg1">
                    <a:lumMod val="50000"/>
                  </a:schemeClr>
                </a:solidFill>
              </a:defRPr>
            </a:lvl1pPr>
          </a:lstStyle>
          <a:p>
            <a:pPr marL="0" lvl="0" indent="0" algn="ctr">
              <a:buNone/>
            </a:pPr>
            <a:r>
              <a:rPr lang="en-US"/>
              <a:t> </a:t>
            </a:r>
          </a:p>
        </p:txBody>
      </p:sp>
      <p:sp>
        <p:nvSpPr>
          <p:cNvPr id="3" name="Rectangle 2"/>
          <p:cNvSpPr/>
          <p:nvPr userDrawn="1"/>
        </p:nvSpPr>
        <p:spPr>
          <a:xfrm>
            <a:off x="0" y="1146"/>
            <a:ext cx="6096000" cy="6856854"/>
          </a:xfrm>
          <a:prstGeom prst="rect">
            <a:avLst/>
          </a:prstGeom>
          <a:solidFill>
            <a:srgbClr val="001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50"/>
            <a:endParaRPr lang="en-US" sz="120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9208749" y="2991035"/>
            <a:ext cx="6858623" cy="876557"/>
          </a:xfrm>
          <a:prstGeom prst="rect">
            <a:avLst/>
          </a:prstGeom>
        </p:spPr>
      </p:pic>
      <p:sp>
        <p:nvSpPr>
          <p:cNvPr id="12" name="Title 1"/>
          <p:cNvSpPr>
            <a:spLocks noGrp="1"/>
          </p:cNvSpPr>
          <p:nvPr>
            <p:ph type="title"/>
          </p:nvPr>
        </p:nvSpPr>
        <p:spPr>
          <a:xfrm>
            <a:off x="302379" y="457200"/>
            <a:ext cx="5584073" cy="1737360"/>
          </a:xfrm>
        </p:spPr>
        <p:txBody>
          <a:bodyPr anchor="t">
            <a:normAutofit/>
          </a:bodyPr>
          <a:lstStyle>
            <a:lvl1pPr>
              <a:lnSpc>
                <a:spcPct val="100000"/>
              </a:lnSpc>
              <a:defRPr lang="en-US" sz="3199" kern="1200" dirty="0">
                <a:gradFill>
                  <a:gsLst>
                    <a:gs pos="0">
                      <a:schemeClr val="bg1">
                        <a:alpha val="99000"/>
                      </a:schemeClr>
                    </a:gs>
                    <a:gs pos="100000">
                      <a:schemeClr val="bg1"/>
                    </a:gs>
                  </a:gsLst>
                  <a:lin ang="5400000" scaled="1"/>
                </a:gradFill>
                <a:latin typeface="Segoe UI Light" panose="020B0502040204020203" pitchFamily="34" charset="0"/>
                <a:ea typeface="+mn-ea"/>
                <a:cs typeface="Segoe UI Light" panose="020B0502040204020203" pitchFamily="34" charset="0"/>
              </a:defRPr>
            </a:lvl1pPr>
          </a:lstStyle>
          <a:p>
            <a:r>
              <a:rPr lang="en-US"/>
              <a:t>Click to edit Master title style</a:t>
            </a:r>
          </a:p>
        </p:txBody>
      </p:sp>
      <p:sp>
        <p:nvSpPr>
          <p:cNvPr id="13" name="Text Placeholder 8"/>
          <p:cNvSpPr>
            <a:spLocks noGrp="1"/>
          </p:cNvSpPr>
          <p:nvPr>
            <p:ph type="body" sz="quarter" idx="14"/>
          </p:nvPr>
        </p:nvSpPr>
        <p:spPr>
          <a:xfrm>
            <a:off x="301626" y="3459854"/>
            <a:ext cx="5584826" cy="3017520"/>
          </a:xfrm>
        </p:spPr>
        <p:txBody>
          <a:bodyPr numCol="1" spcCol="182880">
            <a:noAutofit/>
          </a:bodyPr>
          <a:lstStyle>
            <a:lvl1pPr marL="0" indent="0">
              <a:lnSpc>
                <a:spcPct val="100000"/>
              </a:lnSpc>
              <a:spcBef>
                <a:spcPts val="1799"/>
              </a:spcBef>
              <a:spcAft>
                <a:spcPts val="0"/>
              </a:spcAft>
              <a:buNone/>
              <a:defRPr sz="1600">
                <a:gradFill>
                  <a:gsLst>
                    <a:gs pos="0">
                      <a:schemeClr val="bg1">
                        <a:alpha val="99000"/>
                      </a:schemeClr>
                    </a:gs>
                    <a:gs pos="100000">
                      <a:schemeClr val="bg1"/>
                    </a:gs>
                  </a:gsLst>
                  <a:lin ang="5400000" scaled="1"/>
                </a:gradFill>
                <a:latin typeface="Segoe UI Bold" panose="020B0802040204020203" pitchFamily="34" charset="0"/>
                <a:cs typeface="Segoe UI Bold" panose="020B0802040204020203" pitchFamily="34" charset="0"/>
              </a:defRPr>
            </a:lvl1pPr>
            <a:lvl2pPr marL="0" indent="0">
              <a:lnSpc>
                <a:spcPct val="100000"/>
              </a:lnSpc>
              <a:spcBef>
                <a:spcPts val="0"/>
              </a:spcBef>
              <a:spcAft>
                <a:spcPts val="0"/>
              </a:spcAft>
              <a:buNone/>
              <a:tabLst/>
              <a:defRPr lang="en-US" sz="1600" kern="1200" dirty="0">
                <a:gradFill>
                  <a:gsLst>
                    <a:gs pos="0">
                      <a:schemeClr val="bg1">
                        <a:alpha val="99000"/>
                      </a:schemeClr>
                    </a:gs>
                    <a:gs pos="100000">
                      <a:schemeClr val="bg1"/>
                    </a:gs>
                  </a:gsLst>
                  <a:lin ang="5400000" scaled="1"/>
                </a:gradFill>
                <a:latin typeface="Segoe UI" panose="020B0502040204020203" pitchFamily="34" charset="0"/>
                <a:ea typeface="+mn-ea"/>
                <a:cs typeface="Segoe UI" panose="020B0502040204020203" pitchFamily="34" charset="0"/>
              </a:defRPr>
            </a:lvl2pPr>
            <a:lvl3pPr marL="913950" indent="0">
              <a:lnSpc>
                <a:spcPct val="100000"/>
              </a:lnSpc>
              <a:spcAft>
                <a:spcPts val="600"/>
              </a:spcAft>
              <a:buNone/>
              <a:defRPr sz="1799">
                <a:gradFill>
                  <a:gsLst>
                    <a:gs pos="0">
                      <a:schemeClr val="bg1">
                        <a:alpha val="99000"/>
                      </a:schemeClr>
                    </a:gs>
                    <a:gs pos="100000">
                      <a:schemeClr val="bg1"/>
                    </a:gs>
                  </a:gsLst>
                  <a:lin ang="5400000" scaled="1"/>
                </a:gradFill>
              </a:defRPr>
            </a:lvl3pPr>
            <a:lvl4pPr marL="1370926" indent="0">
              <a:lnSpc>
                <a:spcPct val="100000"/>
              </a:lnSpc>
              <a:spcAft>
                <a:spcPts val="600"/>
              </a:spcAft>
              <a:buNone/>
              <a:defRPr sz="1799">
                <a:gradFill>
                  <a:gsLst>
                    <a:gs pos="0">
                      <a:schemeClr val="bg1">
                        <a:alpha val="99000"/>
                      </a:schemeClr>
                    </a:gs>
                    <a:gs pos="100000">
                      <a:schemeClr val="bg1"/>
                    </a:gs>
                  </a:gsLst>
                  <a:lin ang="5400000" scaled="1"/>
                </a:gradFill>
              </a:defRPr>
            </a:lvl4pPr>
            <a:lvl5pPr marL="1827900" indent="0">
              <a:lnSpc>
                <a:spcPct val="100000"/>
              </a:lnSpc>
              <a:spcAft>
                <a:spcPts val="600"/>
              </a:spcAft>
              <a:buNone/>
              <a:defRPr sz="1799">
                <a:gradFill>
                  <a:gsLst>
                    <a:gs pos="0">
                      <a:schemeClr val="bg1">
                        <a:alpha val="99000"/>
                      </a:schemeClr>
                    </a:gs>
                    <a:gs pos="100000">
                      <a:schemeClr val="bg1"/>
                    </a:gs>
                  </a:gsLst>
                  <a:lin ang="5400000" scaled="1"/>
                </a:gradFill>
              </a:defRPr>
            </a:lvl5pPr>
          </a:lstStyle>
          <a:p>
            <a:pPr lvl="0"/>
            <a:r>
              <a:rPr lang="en-US"/>
              <a:t>Click to edit Master text styles</a:t>
            </a:r>
          </a:p>
          <a:p>
            <a:pPr lvl="1"/>
            <a:r>
              <a:rPr lang="en-US"/>
              <a:t>Second level</a:t>
            </a:r>
          </a:p>
          <a:p>
            <a:pPr marL="0" lvl="1" indent="0" algn="l" defTabSz="913950" rtl="0" eaLnBrk="1" latinLnBrk="0" hangingPunct="1">
              <a:lnSpc>
                <a:spcPct val="100000"/>
              </a:lnSpc>
              <a:spcBef>
                <a:spcPts val="0"/>
              </a:spcBef>
              <a:spcAft>
                <a:spcPts val="0"/>
              </a:spcAft>
              <a:buFont typeface="Arial" panose="020B0604020202020204" pitchFamily="34" charset="0"/>
              <a:buNone/>
              <a:tabLst/>
            </a:pPr>
            <a:r>
              <a:rPr lang="en-US"/>
              <a:t>Third level</a:t>
            </a:r>
          </a:p>
          <a:p>
            <a:pPr marL="0" lvl="1" indent="0" algn="l" defTabSz="913950" rtl="0" eaLnBrk="1" latinLnBrk="0" hangingPunct="1">
              <a:lnSpc>
                <a:spcPct val="100000"/>
              </a:lnSpc>
              <a:spcBef>
                <a:spcPts val="0"/>
              </a:spcBef>
              <a:spcAft>
                <a:spcPts val="0"/>
              </a:spcAft>
              <a:buFont typeface="Arial" panose="020B0604020202020204" pitchFamily="34" charset="0"/>
              <a:buNone/>
              <a:tabLst/>
            </a:pPr>
            <a:r>
              <a:rPr lang="en-US"/>
              <a:t>Fourth level</a:t>
            </a:r>
          </a:p>
          <a:p>
            <a:pPr marL="0" lvl="1" indent="0" algn="l" defTabSz="913950" rtl="0" eaLnBrk="1" latinLnBrk="0" hangingPunct="1">
              <a:lnSpc>
                <a:spcPct val="100000"/>
              </a:lnSpc>
              <a:spcBef>
                <a:spcPts val="0"/>
              </a:spcBef>
              <a:spcAft>
                <a:spcPts val="0"/>
              </a:spcAft>
              <a:buFont typeface="Arial" panose="020B0604020202020204" pitchFamily="34" charset="0"/>
              <a:buNone/>
              <a:tabLst/>
            </a:pPr>
            <a:r>
              <a:rPr lang="en-US"/>
              <a:t>Fifth level</a:t>
            </a:r>
          </a:p>
        </p:txBody>
      </p:sp>
    </p:spTree>
    <p:extLst>
      <p:ext uri="{BB962C8B-B14F-4D97-AF65-F5344CB8AC3E}">
        <p14:creationId xmlns:p14="http://schemas.microsoft.com/office/powerpoint/2010/main" val="22123268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E54AE-21C5-468F-A14E-61D0DC5EE08D}"/>
              </a:ext>
            </a:extLst>
          </p:cNvPr>
          <p:cNvSpPr>
            <a:spLocks noGrp="1"/>
          </p:cNvSpPr>
          <p:nvPr>
            <p:ph type="title"/>
          </p:nvPr>
        </p:nvSpPr>
        <p:spPr/>
        <p:txBody>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2E8C27A8-772C-4E22-A671-2C360BA154A7}"/>
              </a:ext>
            </a:extLst>
          </p:cNvPr>
          <p:cNvSpPr>
            <a:spLocks noGrp="1"/>
          </p:cNvSpPr>
          <p:nvPr>
            <p:ph idx="1"/>
          </p:nvPr>
        </p:nvSpPr>
        <p:spPr>
          <a:xfrm>
            <a:off x="269242" y="1189176"/>
            <a:ext cx="11653521" cy="1960116"/>
          </a:xfrm>
        </p:spPr>
        <p:txBody>
          <a:bodyPr/>
          <a:lstStyle>
            <a:lvl1pPr>
              <a:defRPr sz="3200">
                <a:solidFill>
                  <a:schemeClr val="accent1"/>
                </a:solidFill>
              </a:defRPr>
            </a:lvl1pPr>
            <a:lvl2pPr>
              <a:defRPr sz="2400">
                <a:latin typeface="+mj-l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892D9-E7F5-44D6-8CE2-E2FC49E633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F8A8430-3B47-48A3-878E-FB31265AE9B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586075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all Banner Icon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3F3F-0EB3-4F2F-B542-38D0638C8DC5}"/>
              </a:ext>
            </a:extLst>
          </p:cNvPr>
          <p:cNvSpPr>
            <a:spLocks noGrp="1"/>
          </p:cNvSpPr>
          <p:nvPr>
            <p:ph type="title"/>
          </p:nvPr>
        </p:nvSpPr>
        <p:spPr>
          <a:xfrm>
            <a:off x="448212" y="3875967"/>
            <a:ext cx="5872313" cy="727700"/>
          </a:xfrm>
        </p:spPr>
        <p:txBody>
          <a:bodyPr wrap="none">
            <a:spAutoFit/>
          </a:bodyPr>
          <a:lstStyle/>
          <a:p>
            <a:r>
              <a:rPr lang="en-US"/>
              <a:t>Click to edit Master title style</a:t>
            </a:r>
          </a:p>
        </p:txBody>
      </p:sp>
      <p:sp>
        <p:nvSpPr>
          <p:cNvPr id="3" name="Date Placeholder 2">
            <a:extLst>
              <a:ext uri="{FF2B5EF4-FFF2-40B4-BE49-F238E27FC236}">
                <a16:creationId xmlns:a16="http://schemas.microsoft.com/office/drawing/2014/main" id="{0724394F-543D-46B3-8D02-AFEE72E70F10}"/>
              </a:ext>
            </a:extLst>
          </p:cNvPr>
          <p:cNvSpPr>
            <a:spLocks noGrp="1"/>
          </p:cNvSpPr>
          <p:nvPr>
            <p:ph type="dt" sz="half" idx="10"/>
          </p:nvPr>
        </p:nvSpPr>
        <p:spPr/>
        <p:txBody>
          <a:bodyPr/>
          <a:lstStyle/>
          <a:p>
            <a:fld id="{A89BCBD5-0B19-4DFF-8282-61F659517A92}" type="datetimeFigureOut">
              <a:rPr lang="en-US" smtClean="0"/>
              <a:pPr/>
              <a:t>10/7/2019</a:t>
            </a:fld>
            <a:endParaRPr lang="en-US"/>
          </a:p>
        </p:txBody>
      </p:sp>
      <p:sp>
        <p:nvSpPr>
          <p:cNvPr id="4" name="Footer Placeholder 3">
            <a:extLst>
              <a:ext uri="{FF2B5EF4-FFF2-40B4-BE49-F238E27FC236}">
                <a16:creationId xmlns:a16="http://schemas.microsoft.com/office/drawing/2014/main" id="{66257B9C-0A65-4583-8FC5-DE4D06B31770}"/>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24BF82C4-6885-47C3-9F0B-125160C42E5E}"/>
              </a:ext>
            </a:extLst>
          </p:cNvPr>
          <p:cNvSpPr>
            <a:spLocks noGrp="1"/>
          </p:cNvSpPr>
          <p:nvPr>
            <p:ph type="sldNum" sz="quarter" idx="12"/>
          </p:nvPr>
        </p:nvSpPr>
        <p:spPr/>
        <p:txBody>
          <a:bodyPr/>
          <a:lstStyle/>
          <a:p>
            <a:fld id="{1097F537-F2BC-41EE-B1E8-942D3F3090A0}" type="slidenum">
              <a:rPr lang="en-US" smtClean="0"/>
              <a:pPr/>
              <a:t>‹#›</a:t>
            </a:fld>
            <a:endParaRPr lang="en-US"/>
          </a:p>
        </p:txBody>
      </p:sp>
      <p:sp>
        <p:nvSpPr>
          <p:cNvPr id="10" name="Picture Placeholder 9">
            <a:extLst>
              <a:ext uri="{FF2B5EF4-FFF2-40B4-BE49-F238E27FC236}">
                <a16:creationId xmlns:a16="http://schemas.microsoft.com/office/drawing/2014/main" id="{E5F55EA8-2F47-4B7D-A6DD-13589F05E543}"/>
              </a:ext>
            </a:extLst>
          </p:cNvPr>
          <p:cNvSpPr>
            <a:spLocks noGrp="1"/>
          </p:cNvSpPr>
          <p:nvPr>
            <p:ph type="pic" sz="quarter" idx="14" hasCustomPrompt="1"/>
          </p:nvPr>
        </p:nvSpPr>
        <p:spPr>
          <a:xfrm>
            <a:off x="496654" y="3039850"/>
            <a:ext cx="765498" cy="1023284"/>
          </a:xfrm>
          <a:prstGeom prst="ellipse">
            <a:avLst/>
          </a:prstGeom>
          <a:solidFill>
            <a:srgbClr val="5C2D91"/>
          </a:solidFill>
        </p:spPr>
        <p:txBody>
          <a:bodyPr/>
          <a:lstStyle/>
          <a:p>
            <a:r>
              <a:rPr lang="en-US"/>
              <a:t> </a:t>
            </a:r>
          </a:p>
        </p:txBody>
      </p:sp>
      <p:sp>
        <p:nvSpPr>
          <p:cNvPr id="12" name="Picture Placeholder 11">
            <a:extLst>
              <a:ext uri="{FF2B5EF4-FFF2-40B4-BE49-F238E27FC236}">
                <a16:creationId xmlns:a16="http://schemas.microsoft.com/office/drawing/2014/main" id="{61B03560-8137-49FE-BE0E-8D76EE7664AE}"/>
              </a:ext>
            </a:extLst>
          </p:cNvPr>
          <p:cNvSpPr>
            <a:spLocks noGrp="1"/>
          </p:cNvSpPr>
          <p:nvPr>
            <p:ph type="pic" sz="quarter" idx="16" hasCustomPrompt="1"/>
          </p:nvPr>
        </p:nvSpPr>
        <p:spPr>
          <a:xfrm>
            <a:off x="0" y="1"/>
            <a:ext cx="11743788" cy="3404096"/>
          </a:xfrm>
          <a:custGeom>
            <a:avLst/>
            <a:gdLst>
              <a:gd name="connsiteX0" fmla="*/ 0 w 11979275"/>
              <a:gd name="connsiteY0" fmla="*/ 0 h 3471863"/>
              <a:gd name="connsiteX1" fmla="*/ 11979275 w 11979275"/>
              <a:gd name="connsiteY1" fmla="*/ 0 h 3471863"/>
              <a:gd name="connsiteX2" fmla="*/ 11979275 w 11979275"/>
              <a:gd name="connsiteY2" fmla="*/ 3471863 h 3471863"/>
              <a:gd name="connsiteX3" fmla="*/ 1351542 w 11979275"/>
              <a:gd name="connsiteY3" fmla="*/ 3471863 h 3471863"/>
              <a:gd name="connsiteX4" fmla="*/ 1344949 w 11979275"/>
              <a:gd name="connsiteY4" fmla="*/ 3406455 h 3471863"/>
              <a:gd name="connsiteX5" fmla="*/ 897037 w 11979275"/>
              <a:gd name="connsiteY5" fmla="*/ 3041397 h 3471863"/>
              <a:gd name="connsiteX6" fmla="*/ 449126 w 11979275"/>
              <a:gd name="connsiteY6" fmla="*/ 3406455 h 3471863"/>
              <a:gd name="connsiteX7" fmla="*/ 442532 w 11979275"/>
              <a:gd name="connsiteY7" fmla="*/ 3471863 h 3471863"/>
              <a:gd name="connsiteX8" fmla="*/ 0 w 11979275"/>
              <a:gd name="connsiteY8" fmla="*/ 3471863 h 347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9275" h="3471863">
                <a:moveTo>
                  <a:pt x="0" y="0"/>
                </a:moveTo>
                <a:lnTo>
                  <a:pt x="11979275" y="0"/>
                </a:lnTo>
                <a:lnTo>
                  <a:pt x="11979275" y="3471863"/>
                </a:lnTo>
                <a:lnTo>
                  <a:pt x="1351542" y="3471863"/>
                </a:lnTo>
                <a:lnTo>
                  <a:pt x="1344949" y="3406455"/>
                </a:lnTo>
                <a:cubicBezTo>
                  <a:pt x="1302316" y="3198117"/>
                  <a:pt x="1117979" y="3041397"/>
                  <a:pt x="897037" y="3041397"/>
                </a:cubicBezTo>
                <a:cubicBezTo>
                  <a:pt x="676095" y="3041397"/>
                  <a:pt x="491758" y="3198117"/>
                  <a:pt x="449126" y="3406455"/>
                </a:cubicBezTo>
                <a:lnTo>
                  <a:pt x="442532" y="3471863"/>
                </a:lnTo>
                <a:lnTo>
                  <a:pt x="0" y="3471863"/>
                </a:lnTo>
                <a:close/>
              </a:path>
            </a:pathLst>
          </a:custGeom>
          <a:noFill/>
        </p:spPr>
        <p:txBody>
          <a:bodyPr wrap="square">
            <a:noAutofit/>
          </a:bodyPr>
          <a:lstStyle>
            <a:lvl1pPr algn="ctr">
              <a:defRPr/>
            </a:lvl1pPr>
          </a:lstStyle>
          <a:p>
            <a:r>
              <a:rPr lang="en-US"/>
              <a:t>  </a:t>
            </a:r>
          </a:p>
        </p:txBody>
      </p:sp>
      <p:sp>
        <p:nvSpPr>
          <p:cNvPr id="9" name="Text Placeholder 21">
            <a:extLst>
              <a:ext uri="{FF2B5EF4-FFF2-40B4-BE49-F238E27FC236}">
                <a16:creationId xmlns:a16="http://schemas.microsoft.com/office/drawing/2014/main" id="{F39DEDC4-238E-4B08-A590-123D295F888C}"/>
              </a:ext>
            </a:extLst>
          </p:cNvPr>
          <p:cNvSpPr>
            <a:spLocks noGrp="1"/>
          </p:cNvSpPr>
          <p:nvPr>
            <p:ph type="body" sz="quarter" idx="15"/>
          </p:nvPr>
        </p:nvSpPr>
        <p:spPr>
          <a:xfrm>
            <a:off x="448213" y="4936156"/>
            <a:ext cx="11295575" cy="1497138"/>
          </a:xfrm>
        </p:spPr>
        <p:txBody>
          <a:bodyPr numCol="2" spcCol="365760">
            <a:noAutofit/>
          </a:bodyPr>
          <a:lstStyle>
            <a:lvl1pPr>
              <a:spcBef>
                <a:spcPts val="1176"/>
              </a:spcBef>
              <a:spcAft>
                <a:spcPts val="0"/>
              </a:spcAft>
              <a:defRPr sz="1372"/>
            </a:lvl1pPr>
            <a:lvl2pPr>
              <a:spcBef>
                <a:spcPts val="294"/>
              </a:spcBef>
              <a:spcAft>
                <a:spcPts val="294"/>
              </a:spcAft>
              <a:defRPr sz="1176"/>
            </a:lvl2pPr>
            <a:lvl3pPr>
              <a:spcBef>
                <a:spcPts val="294"/>
              </a:spcBef>
              <a:spcAft>
                <a:spcPts val="294"/>
              </a:spcAft>
              <a:defRPr sz="1176"/>
            </a:lvl3pPr>
            <a:lvl4pPr>
              <a:spcBef>
                <a:spcPts val="294"/>
              </a:spcBef>
              <a:spcAft>
                <a:spcPts val="294"/>
              </a:spcAft>
              <a:defRPr sz="1176"/>
            </a:lvl4pPr>
            <a:lvl5pPr>
              <a:spcBef>
                <a:spcPts val="294"/>
              </a:spcBef>
              <a:spcAft>
                <a:spcPts val="294"/>
              </a:spcAft>
              <a:defRPr sz="1176"/>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1">
            <a:extLst>
              <a:ext uri="{FF2B5EF4-FFF2-40B4-BE49-F238E27FC236}">
                <a16:creationId xmlns:a16="http://schemas.microsoft.com/office/drawing/2014/main" id="{E3BEE40D-8808-401B-B841-BF93EBD47343}"/>
              </a:ext>
            </a:extLst>
          </p:cNvPr>
          <p:cNvSpPr>
            <a:spLocks noGrp="1"/>
          </p:cNvSpPr>
          <p:nvPr>
            <p:ph type="body" sz="quarter" idx="17"/>
          </p:nvPr>
        </p:nvSpPr>
        <p:spPr>
          <a:xfrm>
            <a:off x="448212" y="4502502"/>
            <a:ext cx="3054426" cy="317716"/>
          </a:xfrm>
        </p:spPr>
        <p:txBody>
          <a:bodyPr wrap="none" tIns="0" bIns="45720">
            <a:spAutoFit/>
          </a:bodyPr>
          <a:lstStyle>
            <a:lvl1pPr>
              <a:spcBef>
                <a:spcPts val="1765"/>
              </a:spcBef>
              <a:spcAft>
                <a:spcPts val="0"/>
              </a:spcAft>
              <a:defRPr sz="1961">
                <a:solidFill>
                  <a:schemeClr val="tx1">
                    <a:lumMod val="50000"/>
                  </a:schemeClr>
                </a:solidFill>
                <a:latin typeface="+mn-lt"/>
              </a:defRPr>
            </a:lvl1pPr>
            <a:lvl2pPr>
              <a:defRPr sz="1372"/>
            </a:lvl2pPr>
            <a:lvl3pPr>
              <a:defRPr sz="1372"/>
            </a:lvl3pPr>
            <a:lvl4pPr>
              <a:defRPr sz="1372"/>
            </a:lvl4pPr>
            <a:lvl5pPr>
              <a:defRPr sz="1372"/>
            </a:lvl5pPr>
          </a:lstStyle>
          <a:p>
            <a:pPr lvl="0"/>
            <a:r>
              <a:rPr lang="en-US"/>
              <a:t>Edit Master text styles</a:t>
            </a:r>
          </a:p>
        </p:txBody>
      </p:sp>
    </p:spTree>
    <p:extLst>
      <p:ext uri="{BB962C8B-B14F-4D97-AF65-F5344CB8AC3E}">
        <p14:creationId xmlns:p14="http://schemas.microsoft.com/office/powerpoint/2010/main" val="605069244"/>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09389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4"/>
            <a:ext cx="6273418" cy="1794661"/>
          </a:xfrm>
          <a:noFill/>
        </p:spPr>
        <p:txBody>
          <a:bodyPr lIns="149160" tIns="111871" rIns="149160" bIns="111871">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3" y="2075840"/>
            <a:ext cx="9860610" cy="1801436"/>
          </a:xfrm>
          <a:noFill/>
        </p:spPr>
        <p:txBody>
          <a:bodyPr lIns="149160" tIns="93225" rIns="149160" bIns="93225" anchor="t" anchorCtr="0"/>
          <a:lstStyle>
            <a:lvl1pPr>
              <a:defRPr sz="5882"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49825" y="471129"/>
            <a:ext cx="2507467" cy="537211"/>
          </a:xfrm>
          <a:prstGeom prst="rect">
            <a:avLst/>
          </a:prstGeom>
        </p:spPr>
      </p:pic>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82809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9160" tIns="93225" rIns="149160" bIns="93225"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49825" y="471129"/>
            <a:ext cx="2507467" cy="537211"/>
          </a:xfrm>
          <a:prstGeom prst="rect">
            <a:avLst/>
          </a:prstGeom>
        </p:spPr>
      </p:pic>
      <p:sp>
        <p:nvSpPr>
          <p:cNvPr id="5" name="Text Placeholder 4"/>
          <p:cNvSpPr>
            <a:spLocks noGrp="1"/>
          </p:cNvSpPr>
          <p:nvPr>
            <p:ph type="body" sz="quarter" idx="12" hasCustomPrompt="1"/>
          </p:nvPr>
        </p:nvSpPr>
        <p:spPr>
          <a:xfrm>
            <a:off x="269308" y="3878574"/>
            <a:ext cx="8964186" cy="1792326"/>
          </a:xfrm>
          <a:noFill/>
        </p:spPr>
        <p:txBody>
          <a:bodyPr lIns="149160" tIns="111871" rIns="149160" bIns="111871">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7777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6" y="3877283"/>
            <a:ext cx="9860674" cy="1793881"/>
          </a:xfrm>
          <a:noFill/>
        </p:spPr>
        <p:txBody>
          <a:bodyPr lIns="186451" tIns="149160" rIns="186451" bIns="149160">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
        <p:nvSpPr>
          <p:cNvPr id="6" name="Slide Number Placeholder 9"/>
          <p:cNvSpPr>
            <a:spLocks noGrp="1"/>
          </p:cNvSpPr>
          <p:nvPr>
            <p:ph type="sldNum" sz="quarter" idx="13"/>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71740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4" name="Rectangle 3"/>
          <p:cNvSpPr/>
          <p:nvPr/>
        </p:nvSpPr>
        <p:spPr bwMode="auto">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91" tIns="143354" rIns="179191" bIns="143354" numCol="1" spcCol="0" rtlCol="0" fromWordArt="0" anchor="t" anchorCtr="0" forceAA="0" compatLnSpc="1">
            <a:prstTxWarp prst="textNoShape">
              <a:avLst/>
            </a:prstTxWarp>
            <a:noAutofit/>
          </a:bodyPr>
          <a:lstStyle/>
          <a:p>
            <a:pPr algn="ctr" defTabSz="913586"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3225" bIns="93225" anchor="t" anchorCtr="0"/>
          <a:lstStyle>
            <a:lvl1pPr>
              <a:defRPr sz="7058" spc="-98" baseline="0">
                <a:gradFill>
                  <a:gsLst>
                    <a:gs pos="5833">
                      <a:srgbClr val="FFFFFF"/>
                    </a:gs>
                    <a:gs pos="18000">
                      <a:srgbClr val="FFFFFF"/>
                    </a:gs>
                  </a:gsLst>
                  <a:lin ang="5400000" scaled="0"/>
                </a:gradFill>
              </a:defRPr>
            </a:lvl1pPr>
          </a:lstStyle>
          <a:p>
            <a:r>
              <a:rPr lang="en-US"/>
              <a:t>Video title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7618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20675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850616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724295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5" y="2084178"/>
            <a:ext cx="11653523" cy="1796217"/>
          </a:xfrm>
          <a:noFill/>
        </p:spPr>
        <p:txBody>
          <a:bodyPr tIns="93225" bIns="93225" anchor="t" anchorCtr="0"/>
          <a:lstStyle>
            <a:lvl1pPr>
              <a:defRPr sz="8627" spc="-98" baseline="0">
                <a:gradFill>
                  <a:gsLst>
                    <a:gs pos="100000">
                      <a:schemeClr val="tx1"/>
                    </a:gs>
                    <a:gs pos="0">
                      <a:schemeClr val="tx1"/>
                    </a:gs>
                  </a:gsLst>
                  <a:lin ang="5400000" scaled="0"/>
                </a:gradFill>
              </a:defRPr>
            </a:lvl1pPr>
          </a:lstStyle>
          <a:p>
            <a:r>
              <a:rPr lang="en-US"/>
              <a:t>Section title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705716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50393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a:t>Click to edit Master title style</a:t>
            </a:r>
          </a:p>
        </p:txBody>
      </p:sp>
      <p:sp>
        <p:nvSpPr>
          <p:cNvPr id="6" name="Text Placeholder 5"/>
          <p:cNvSpPr>
            <a:spLocks noGrp="1"/>
          </p:cNvSpPr>
          <p:nvPr>
            <p:ph type="body" sz="quarter" idx="10"/>
          </p:nvPr>
        </p:nvSpPr>
        <p:spPr>
          <a:xfrm>
            <a:off x="269245" y="1189178"/>
            <a:ext cx="11653523" cy="2011304"/>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3971" indent="0">
              <a:buNone/>
              <a:defRPr/>
            </a:lvl3pPr>
            <a:lvl4pPr marL="447941" indent="0">
              <a:buNone/>
              <a:defRPr/>
            </a:lvl4pPr>
            <a:lvl5pPr marL="67191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7941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18351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5" y="1189182"/>
            <a:ext cx="11653523" cy="2079015"/>
          </a:xfrm>
        </p:spPr>
        <p:txBody>
          <a:bodyPr>
            <a:spAutoFit/>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75206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solidFill>
                  <a:schemeClr val="tx1"/>
                </a:solidFill>
              </a:defRPr>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16968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080" indent="0">
              <a:buNone/>
              <a:tabLst/>
              <a:defRPr sz="1961"/>
            </a:lvl3pPr>
            <a:lvl4pPr marL="451051" indent="0">
              <a:buNone/>
              <a:defRPr/>
            </a:lvl4pPr>
            <a:lvl5pPr marL="67191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91373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7"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82"/>
            <a:ext cx="5378548" cy="2486578"/>
          </a:xfrm>
        </p:spPr>
        <p:txBody>
          <a:bodyPr wrap="square">
            <a:spAutoFit/>
          </a:bodyPr>
          <a:lstStyle>
            <a:lvl1pPr marL="281520" indent="-281520">
              <a:spcBef>
                <a:spcPts val="1200"/>
              </a:spcBef>
              <a:buClr>
                <a:schemeClr val="tx1"/>
              </a:buClr>
              <a:buFont typeface="Arial" pitchFamily="34" charset="0"/>
              <a:buChar char="•"/>
              <a:defRPr sz="3529"/>
            </a:lvl1pPr>
            <a:lvl2pPr marL="520408" indent="-228472">
              <a:defRPr sz="2353"/>
            </a:lvl2pPr>
            <a:lvl3pPr marL="685416" indent="-165007">
              <a:tabLst/>
              <a:defRPr sz="1961"/>
            </a:lvl3pPr>
            <a:lvl4pPr marL="863116" indent="-177701">
              <a:defRPr/>
            </a:lvl4pPr>
            <a:lvl5pPr marL="1028122" indent="-16500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42561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1814040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8841" y="403363"/>
            <a:ext cx="11655840" cy="899665"/>
          </a:xfrm>
        </p:spPr>
        <p:txBody>
          <a:bodyPr/>
          <a:lstStyle>
            <a:lvl1pPr>
              <a:defRPr sz="5294"/>
            </a:lvl1pPr>
          </a:lstStyle>
          <a:p>
            <a:r>
              <a:rPr lang="en-US"/>
              <a:t>Click to edit Master title style</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36463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33960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905778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396902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693748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7" tIns="45697" rIns="45697" bIns="45697" numCol="1" spcCol="0" rtlCol="0" fromWordArt="0" anchor="ctr" anchorCtr="0" forceAA="0" compatLnSpc="1">
            <a:prstTxWarp prst="textNoShape">
              <a:avLst/>
            </a:prstTxWarp>
            <a:noAutofit/>
          </a:bodyPr>
          <a:lstStyle/>
          <a:p>
            <a:pPr algn="ctr" defTabSz="913586"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8"/>
            <a:ext cx="11653522" cy="1982065"/>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535" indent="0">
              <a:buNone/>
              <a:defRPr>
                <a:gradFill>
                  <a:gsLst>
                    <a:gs pos="1250">
                      <a:srgbClr val="000000"/>
                    </a:gs>
                    <a:gs pos="100000">
                      <a:srgbClr val="000000"/>
                    </a:gs>
                  </a:gsLst>
                  <a:lin ang="5400000" scaled="0"/>
                </a:gradFill>
                <a:latin typeface="Segoe UI" pitchFamily="34" charset="0"/>
                <a:cs typeface="Segoe UI" pitchFamily="34" charset="0"/>
              </a:defRPr>
            </a:lvl2pPr>
            <a:lvl3pPr marL="572768" indent="0">
              <a:buNone/>
              <a:defRPr>
                <a:gradFill>
                  <a:gsLst>
                    <a:gs pos="1250">
                      <a:srgbClr val="000000"/>
                    </a:gs>
                    <a:gs pos="100000">
                      <a:srgbClr val="000000"/>
                    </a:gs>
                  </a:gsLst>
                  <a:lin ang="5400000" scaled="0"/>
                </a:gradFill>
                <a:latin typeface="Segoe UI" pitchFamily="34" charset="0"/>
                <a:cs typeface="Segoe UI" pitchFamily="34" charset="0"/>
              </a:defRPr>
            </a:lvl3pPr>
            <a:lvl4pPr marL="798066" indent="0">
              <a:buNone/>
              <a:defRPr>
                <a:gradFill>
                  <a:gsLst>
                    <a:gs pos="1250">
                      <a:srgbClr val="000000"/>
                    </a:gs>
                    <a:gs pos="100000">
                      <a:srgbClr val="000000"/>
                    </a:gs>
                  </a:gsLst>
                  <a:lin ang="5400000" scaled="0"/>
                </a:gradFill>
                <a:latin typeface="Segoe UI" pitchFamily="34" charset="0"/>
                <a:cs typeface="Segoe UI" pitchFamily="34" charset="0"/>
              </a:defRPr>
            </a:lvl4pPr>
            <a:lvl5pPr marL="1029710"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1584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5" y="1189178"/>
            <a:ext cx="11653523" cy="2396047"/>
          </a:xfrm>
          <a:prstGeom prst="rect">
            <a:avLst/>
          </a:prstGeom>
        </p:spPr>
        <p:txBody>
          <a:bodyPr/>
          <a:lstStyle>
            <a:lvl1pPr marL="284630" indent="-28463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9" indent="-275300">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55" indent="-28463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28" indent="-22397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96" indent="-22397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7" y="6238876"/>
            <a:ext cx="12192001" cy="619125"/>
          </a:xfrm>
          <a:prstGeom prst="rect">
            <a:avLst/>
          </a:prstGeom>
          <a:solidFill>
            <a:srgbClr val="FFFF99"/>
          </a:solidFill>
        </p:spPr>
        <p:txBody>
          <a:bodyPr wrap="square" lIns="158492" tIns="79246" rIns="158492" bIns="79246"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828056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1303299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5501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cSld name="1-column">
    <p:spTree>
      <p:nvGrpSpPr>
        <p:cNvPr id="1" name=""/>
        <p:cNvGrpSpPr/>
        <p:nvPr/>
      </p:nvGrpSpPr>
      <p:grpSpPr>
        <a:xfrm>
          <a:off x="0" y="0"/>
          <a:ext cx="0" cy="0"/>
          <a:chOff x="0" y="0"/>
          <a:chExt cx="0" cy="0"/>
        </a:xfrm>
      </p:grpSpPr>
      <p:sp>
        <p:nvSpPr>
          <p:cNvPr id="2" name="Title 1"/>
          <p:cNvSpPr>
            <a:spLocks noGrp="1"/>
          </p:cNvSpPr>
          <p:nvPr>
            <p:ph type="title"/>
          </p:nvPr>
        </p:nvSpPr>
        <p:spPr>
          <a:xfrm>
            <a:off x="269248" y="286319"/>
            <a:ext cx="11653523" cy="896552"/>
          </a:xfrm>
        </p:spPr>
        <p:txBody>
          <a:bodyPr/>
          <a:lstStyle>
            <a:lvl1pPr>
              <a:defRPr>
                <a:solidFill>
                  <a:schemeClr val="tx1"/>
                </a:solidFill>
              </a:defRPr>
            </a:lvl1pPr>
          </a:lstStyle>
          <a:p>
            <a:r>
              <a:rPr lang="en-US"/>
              <a:t>Click to edit Master title style</a:t>
            </a:r>
          </a:p>
        </p:txBody>
      </p:sp>
      <p:sp>
        <p:nvSpPr>
          <p:cNvPr id="4" name="Content Placeholder 3"/>
          <p:cNvSpPr>
            <a:spLocks noGrp="1"/>
          </p:cNvSpPr>
          <p:nvPr>
            <p:ph sz="quarter" idx="10"/>
          </p:nvPr>
        </p:nvSpPr>
        <p:spPr>
          <a:xfrm>
            <a:off x="269248" y="1182872"/>
            <a:ext cx="11653523" cy="177431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9"/>
          <p:cNvSpPr>
            <a:spLocks noGrp="1"/>
          </p:cNvSpPr>
          <p:nvPr>
            <p:ph type="body" sz="quarter" idx="14"/>
          </p:nvPr>
        </p:nvSpPr>
        <p:spPr>
          <a:xfrm>
            <a:off x="269247" y="6118556"/>
            <a:ext cx="5377948" cy="446299"/>
          </a:xfrm>
          <a:prstGeom prst="rect">
            <a:avLst/>
          </a:prstGeom>
        </p:spPr>
        <p:txBody>
          <a:bodyPr lIns="109660" tIns="68537" rIns="109660" bIns="68537"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5"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2627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744167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3-column">
    <p:bg>
      <p:bgPr>
        <a:solidFill>
          <a:srgbClr val="F2F2F2"/>
        </a:solidFill>
        <a:effectLst/>
      </p:bgPr>
    </p:bg>
    <p:spTree>
      <p:nvGrpSpPr>
        <p:cNvPr id="1" name=""/>
        <p:cNvGrpSpPr/>
        <p:nvPr/>
      </p:nvGrpSpPr>
      <p:grpSpPr>
        <a:xfrm>
          <a:off x="0" y="0"/>
          <a:ext cx="0" cy="0"/>
          <a:chOff x="0" y="0"/>
          <a:chExt cx="0" cy="0"/>
        </a:xfrm>
      </p:grpSpPr>
      <p:sp>
        <p:nvSpPr>
          <p:cNvPr id="7" name="Text Placeholder 5"/>
          <p:cNvSpPr txBox="1">
            <a:spLocks/>
          </p:cNvSpPr>
          <p:nvPr/>
        </p:nvSpPr>
        <p:spPr>
          <a:xfrm>
            <a:off x="5647794" y="6115543"/>
            <a:ext cx="896425" cy="448276"/>
          </a:xfrm>
          <a:prstGeom prst="rect">
            <a:avLst/>
          </a:prstGeom>
        </p:spPr>
        <p:txBody>
          <a:bodyPr lIns="143335" tIns="89585" rIns="143335" bIns="89585" anchor="b"/>
          <a:lstStyle>
            <a:defPPr>
              <a:defRPr lang="en-US"/>
            </a:defPPr>
            <a:lvl1pPr indent="0">
              <a:buNone/>
              <a:defRPr>
                <a:solidFill>
                  <a:schemeClr val="accent2"/>
                </a:solidFill>
              </a:defRPr>
            </a:lvl1pPr>
            <a:lvl2pPr marL="0" lvl="1" indent="0" algn="ctr" defTabSz="685752">
              <a:lnSpc>
                <a:spcPct val="90000"/>
              </a:lnSpc>
              <a:spcBef>
                <a:spcPct val="20000"/>
              </a:spcBef>
              <a:buSzPct val="90000"/>
              <a:buFontTx/>
              <a:buNone/>
              <a:defRPr sz="800" spc="15">
                <a:solidFill>
                  <a:srgbClr val="505050"/>
                </a:solidFill>
              </a:defRPr>
            </a:lvl2pPr>
            <a:lvl3pPr marL="228600" indent="0">
              <a:buNone/>
            </a:lvl3pPr>
            <a:lvl4pPr marL="457200" indent="0">
              <a:buNone/>
            </a:lvl4pPr>
            <a:lvl5pPr marL="685800" indent="0">
              <a:buNone/>
            </a:lvl5pPr>
          </a:lstStyle>
          <a:p>
            <a:pPr lvl="1">
              <a:defRPr/>
            </a:pPr>
            <a:fld id="{5537B059-4D08-4C27-AA8A-3809CBE1A905}" type="slidenum">
              <a:rPr lang="en-US" sz="784" smtClean="0">
                <a:ea typeface="MS PGothic" panose="020B0600070205080204" pitchFamily="34" charset="-128"/>
              </a:rPr>
              <a:pPr lvl="1">
                <a:defRPr/>
              </a:pPr>
              <a:t>‹#›</a:t>
            </a:fld>
            <a:endParaRPr lang="en-US" sz="784">
              <a:ea typeface="MS PGothic" panose="020B0600070205080204" pitchFamily="34" charset="-128"/>
            </a:endParaRPr>
          </a:p>
        </p:txBody>
      </p:sp>
      <p:sp>
        <p:nvSpPr>
          <p:cNvPr id="4" name="Content Placeholder 3"/>
          <p:cNvSpPr>
            <a:spLocks noGrp="1"/>
          </p:cNvSpPr>
          <p:nvPr>
            <p:ph sz="quarter" idx="10"/>
          </p:nvPr>
        </p:nvSpPr>
        <p:spPr>
          <a:xfrm>
            <a:off x="269242" y="1185985"/>
            <a:ext cx="3585188"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269247" y="289511"/>
            <a:ext cx="11005035" cy="896552"/>
          </a:xfrm>
        </p:spPr>
        <p:txBody>
          <a:bodyPr lIns="149142" tIns="93214" rIns="149142" bIns="93214"/>
          <a:lstStyle>
            <a:lvl1pPr>
              <a:defRPr lang="en-US" dirty="0"/>
            </a:lvl1pPr>
          </a:lstStyle>
          <a:p>
            <a:pPr lvl="0"/>
            <a:r>
              <a:rPr lang="en-US"/>
              <a:t>Click to edit Master title style</a:t>
            </a:r>
          </a:p>
        </p:txBody>
      </p:sp>
      <p:sp>
        <p:nvSpPr>
          <p:cNvPr id="22" name="Content Placeholder 3"/>
          <p:cNvSpPr>
            <a:spLocks noGrp="1"/>
          </p:cNvSpPr>
          <p:nvPr>
            <p:ph sz="quarter" idx="15"/>
          </p:nvPr>
        </p:nvSpPr>
        <p:spPr>
          <a:xfrm>
            <a:off x="4305064"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3" name="Content Placeholder 3"/>
          <p:cNvSpPr>
            <a:spLocks noGrp="1"/>
          </p:cNvSpPr>
          <p:nvPr>
            <p:ph sz="quarter" idx="16"/>
          </p:nvPr>
        </p:nvSpPr>
        <p:spPr>
          <a:xfrm>
            <a:off x="8338795" y="1185985"/>
            <a:ext cx="3585192" cy="4926365"/>
          </a:xfrm>
          <a:prstGeom prst="rect">
            <a:avLst/>
          </a:prstGeom>
        </p:spPr>
        <p:txBody>
          <a:bodyPr>
            <a:normAutofit/>
          </a:bodyPr>
          <a:lstStyle>
            <a:lvl1pPr marL="0" indent="0">
              <a:buNone/>
              <a:defRPr sz="3725">
                <a:latin typeface="+mj-lt"/>
              </a:defRPr>
            </a:lvl1pPr>
            <a:lvl2pPr>
              <a:defRPr sz="1863">
                <a:latin typeface="+mn-lt"/>
              </a:defRPr>
            </a:lvl2pPr>
            <a:lvl3pPr>
              <a:defRPr sz="1863">
                <a:latin typeface="+mn-lt"/>
              </a:defRPr>
            </a:lvl3pPr>
            <a:lvl4pPr>
              <a:defRPr sz="1863">
                <a:latin typeface="+mn-lt"/>
              </a:defRPr>
            </a:lvl4pPr>
            <a:lvl5pPr>
              <a:defRPr sz="1765">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p:nvPr>
        </p:nvSpPr>
        <p:spPr>
          <a:xfrm>
            <a:off x="271710" y="6118551"/>
            <a:ext cx="5375456" cy="446298"/>
          </a:xfrm>
          <a:prstGeom prst="rect">
            <a:avLst/>
          </a:prstGeom>
        </p:spPr>
        <p:txBody>
          <a:bodyPr lIns="149142" tIns="93214" rIns="149142" bIns="93214" anchor="b" anchorCtr="0">
            <a:normAutofit/>
          </a:bodyPr>
          <a:lstStyle>
            <a:lvl1pPr>
              <a:defRPr lang="en-US" sz="784" dirty="0" smtClean="0">
                <a:solidFill>
                  <a:schemeClr val="tx1"/>
                </a:solidFill>
                <a:latin typeface="+mn-lt"/>
                <a:cs typeface="Arial" pitchFamily="34" charset="0"/>
              </a:defRPr>
            </a:lvl1pPr>
          </a:lstStyle>
          <a:p>
            <a:pPr lvl="0"/>
            <a:r>
              <a:rPr lang="en-US"/>
              <a:t>Edit Master text styles</a:t>
            </a:r>
          </a:p>
        </p:txBody>
      </p:sp>
      <p:sp>
        <p:nvSpPr>
          <p:cNvPr id="9" name="Slide Number Placeholder 9"/>
          <p:cNvSpPr txBox="1">
            <a:spLocks/>
          </p:cNvSpPr>
          <p:nvPr/>
        </p:nvSpPr>
        <p:spPr>
          <a:xfrm>
            <a:off x="11631168" y="6638544"/>
            <a:ext cx="560832" cy="219456"/>
          </a:xfrm>
          <a:prstGeom prst="rect">
            <a:avLst/>
          </a:prstGeom>
        </p:spPr>
        <p:txBody>
          <a:bodyPr lIns="121899" tIns="60949" rIns="121899" bIns="60949" anchor="ctr"/>
          <a:lstStyle>
            <a:defPPr>
              <a:defRPr lang="en-US"/>
            </a:defPPr>
            <a:lvl1pPr marL="0" algn="l" defTabSz="914228" rtl="0" eaLnBrk="1" latinLnBrk="0" hangingPunct="1">
              <a:defRPr sz="12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2" algn="l" defTabSz="914228" rtl="0" eaLnBrk="1" latinLnBrk="0" hangingPunct="1">
              <a:defRPr sz="1800" kern="1200">
                <a:solidFill>
                  <a:schemeClr val="tx1"/>
                </a:solidFill>
                <a:latin typeface="+mn-lt"/>
                <a:ea typeface="+mn-ea"/>
                <a:cs typeface="+mn-cs"/>
              </a:defRPr>
            </a:lvl4pPr>
            <a:lvl5pPr marL="1828457" algn="l" defTabSz="914228" rtl="0" eaLnBrk="1" latinLnBrk="0" hangingPunct="1">
              <a:defRPr sz="1800" kern="1200">
                <a:solidFill>
                  <a:schemeClr val="tx1"/>
                </a:solidFill>
                <a:latin typeface="+mn-lt"/>
                <a:ea typeface="+mn-ea"/>
                <a:cs typeface="+mn-cs"/>
              </a:defRPr>
            </a:lvl5pPr>
            <a:lvl6pPr marL="2285570" algn="l" defTabSz="914228" rtl="0" eaLnBrk="1" latinLnBrk="0" hangingPunct="1">
              <a:defRPr sz="1800" kern="1200">
                <a:solidFill>
                  <a:schemeClr val="tx1"/>
                </a:solidFill>
                <a:latin typeface="+mn-lt"/>
                <a:ea typeface="+mn-ea"/>
                <a:cs typeface="+mn-cs"/>
              </a:defRPr>
            </a:lvl6pPr>
            <a:lvl7pPr marL="2742684" algn="l" defTabSz="914228" rtl="0" eaLnBrk="1" latinLnBrk="0" hangingPunct="1">
              <a:defRPr sz="1800" kern="1200">
                <a:solidFill>
                  <a:schemeClr val="tx1"/>
                </a:solidFill>
                <a:latin typeface="+mn-lt"/>
                <a:ea typeface="+mn-ea"/>
                <a:cs typeface="+mn-cs"/>
              </a:defRPr>
            </a:lvl7pPr>
            <a:lvl8pPr marL="3199798" algn="l" defTabSz="914228" rtl="0" eaLnBrk="1" latinLnBrk="0" hangingPunct="1">
              <a:defRPr sz="1800" kern="1200">
                <a:solidFill>
                  <a:schemeClr val="tx1"/>
                </a:solidFill>
                <a:latin typeface="+mn-lt"/>
                <a:ea typeface="+mn-ea"/>
                <a:cs typeface="+mn-cs"/>
              </a:defRPr>
            </a:lvl8pPr>
            <a:lvl9pPr marL="3656912" algn="l" defTabSz="914228" rtl="0" eaLnBrk="1" latinLnBrk="0" hangingPunct="1">
              <a:defRPr sz="1800" kern="1200">
                <a:solidFill>
                  <a:schemeClr val="tx1"/>
                </a:solidFill>
                <a:latin typeface="+mn-lt"/>
                <a:ea typeface="+mn-ea"/>
                <a:cs typeface="+mn-cs"/>
              </a:defRPr>
            </a:lvl9pPr>
          </a:lstStyle>
          <a:p>
            <a:fld id="{727B4C2D-45E2-4621-8491-2995EB46A674}"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7694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2096485"/>
          </a:xfrm>
          <a:prstGeom prst="rect">
            <a:avLst/>
          </a:prstGeom>
        </p:spPr>
        <p:txBody>
          <a:bodyPr/>
          <a:lstStyle>
            <a:lvl1pPr marL="0" indent="0">
              <a:spcBef>
                <a:spcPts val="2400"/>
              </a:spcBef>
              <a:buNone/>
              <a:defRPr sz="4000">
                <a:solidFill>
                  <a:schemeClr val="tx1"/>
                </a:solidFill>
                <a:latin typeface="+mj-lt"/>
              </a:defRPr>
            </a:lvl1pPr>
            <a:lvl2pPr marL="0" indent="0">
              <a:buNone/>
              <a:defRPr sz="2000">
                <a:solidFill>
                  <a:schemeClr val="tx1"/>
                </a:solidFill>
              </a:defRPr>
            </a:lvl2pPr>
            <a:lvl3pPr marL="231775" indent="0">
              <a:buNone/>
              <a:defRPr sz="2000">
                <a:solidFill>
                  <a:schemeClr val="tx1"/>
                </a:solidFill>
              </a:defRPr>
            </a:lvl3pPr>
            <a:lvl4pPr marL="457200" indent="0">
              <a:buNone/>
              <a:defRPr sz="2000">
                <a:solidFill>
                  <a:schemeClr val="tx1"/>
                </a:solidFill>
              </a:defRPr>
            </a:lvl4pPr>
            <a:lvl5pPr marL="693738" indent="0">
              <a:buNone/>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7"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20344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4" name="Title 1"/>
          <p:cNvSpPr txBox="1">
            <a:spLocks/>
          </p:cNvSpPr>
          <p:nvPr/>
        </p:nvSpPr>
        <p:spPr>
          <a:xfrm>
            <a:off x="269240" y="289512"/>
            <a:ext cx="11655840" cy="899665"/>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4704">
                <a:solidFill>
                  <a:srgbClr val="505050"/>
                </a:solidFill>
              </a:rPr>
              <a:t>WW MYR Themes</a:t>
            </a:r>
          </a:p>
        </p:txBody>
      </p:sp>
      <p:sp>
        <p:nvSpPr>
          <p:cNvPr id="3" name="Slide Number Placeholder 9"/>
          <p:cNvSpPr>
            <a:spLocks noGrp="1"/>
          </p:cNvSpPr>
          <p:nvPr>
            <p:ph type="sldNum" sz="quarter" idx="12"/>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38265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022475940"/>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17714" y="201706"/>
            <a:ext cx="8345714" cy="326372"/>
          </a:xfrm>
        </p:spPr>
        <p:txBody>
          <a:bodyPr/>
          <a:lstStyle/>
          <a:p>
            <a:r>
              <a:rPr lang="en-US" sz="2118">
                <a:solidFill>
                  <a:schemeClr val="tx1"/>
                </a:solidFill>
              </a:rPr>
              <a:t>Click to edit Master title style</a:t>
            </a:r>
          </a:p>
        </p:txBody>
      </p:sp>
      <p:sp>
        <p:nvSpPr>
          <p:cNvPr id="2" name="Footer Placeholder 1"/>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EDA9B03-5708-4618-8C82-7630E6DE76F6}" type="slidenum">
              <a:rPr lang="en-US" smtClean="0"/>
              <a:t>‹#›</a:t>
            </a:fld>
            <a:endParaRPr lang="en-US"/>
          </a:p>
        </p:txBody>
      </p:sp>
    </p:spTree>
    <p:extLst>
      <p:ext uri="{BB962C8B-B14F-4D97-AF65-F5344CB8AC3E}">
        <p14:creationId xmlns:p14="http://schemas.microsoft.com/office/powerpoint/2010/main" val="3764391049"/>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Subtitle 2"/>
          <p:cNvSpPr>
            <a:spLocks noGrp="1"/>
          </p:cNvSpPr>
          <p:nvPr>
            <p:ph type="subTitle" idx="1"/>
          </p:nvPr>
        </p:nvSpPr>
        <p:spPr>
          <a:xfrm>
            <a:off x="734456" y="5426826"/>
            <a:ext cx="7464781" cy="280333"/>
          </a:xfrm>
        </p:spPr>
        <p:txBody>
          <a:bodyPr vert="horz" wrap="square" lIns="0" tIns="0" rIns="0" bIns="0" rtlCol="0" anchor="t">
            <a:spAutoFit/>
          </a:bodyPr>
          <a:lstStyle>
            <a:lvl1pPr marL="0" indent="0">
              <a:spcBef>
                <a:spcPts val="0"/>
              </a:spcBef>
              <a:buFontTx/>
              <a:buNone/>
              <a:defRPr lang="en-US" sz="2024" b="1" kern="1200" spc="-113" dirty="0">
                <a:gradFill>
                  <a:gsLst>
                    <a:gs pos="0">
                      <a:schemeClr val="tx1"/>
                    </a:gs>
                    <a:gs pos="100000">
                      <a:schemeClr val="tx1"/>
                    </a:gs>
                  </a:gsLst>
                  <a:lin ang="5400000" scaled="0"/>
                </a:gradFill>
                <a:latin typeface="Segoe Light" pitchFamily="34" charset="0"/>
                <a:ea typeface="+mn-ea"/>
                <a:cs typeface="+mn-cs"/>
              </a:defRPr>
            </a:lvl1pPr>
          </a:lstStyle>
          <a:p>
            <a:pPr marL="0" lvl="0" indent="0" algn="l" defTabSz="514372" rtl="0" eaLnBrk="1" latinLnBrk="0" hangingPunct="1">
              <a:lnSpc>
                <a:spcPct val="90000"/>
              </a:lnSpc>
              <a:spcBef>
                <a:spcPts val="0"/>
              </a:spcBef>
              <a:buClr>
                <a:schemeClr val="tx2"/>
              </a:buClr>
              <a:buSzPct val="90000"/>
              <a:buFontTx/>
              <a:buNone/>
            </a:pPr>
            <a:r>
              <a:rPr lang="en-US"/>
              <a:t>Click to edit Master subtitle style</a:t>
            </a:r>
          </a:p>
        </p:txBody>
      </p:sp>
      <p:sp>
        <p:nvSpPr>
          <p:cNvPr id="7" name="Text Placeholder 8"/>
          <p:cNvSpPr>
            <a:spLocks noGrp="1"/>
          </p:cNvSpPr>
          <p:nvPr>
            <p:ph type="body" sz="quarter" idx="10" hasCustomPrompt="1"/>
          </p:nvPr>
        </p:nvSpPr>
        <p:spPr>
          <a:xfrm>
            <a:off x="734487" y="5823667"/>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
        <p:nvSpPr>
          <p:cNvPr id="8" name="Text Placeholder 8"/>
          <p:cNvSpPr>
            <a:spLocks noGrp="1"/>
          </p:cNvSpPr>
          <p:nvPr>
            <p:ph type="body" sz="quarter" idx="11" hasCustomPrompt="1"/>
          </p:nvPr>
        </p:nvSpPr>
        <p:spPr>
          <a:xfrm>
            <a:off x="734487" y="6109682"/>
            <a:ext cx="7572759" cy="402688"/>
          </a:xfrm>
        </p:spPr>
        <p:txBody>
          <a:bodyPr/>
          <a:lstStyle>
            <a:lvl1pPr marL="0" indent="0">
              <a:spcBef>
                <a:spcPts val="0"/>
              </a:spcBef>
              <a:buFontTx/>
              <a:buNone/>
              <a:defRPr sz="1574">
                <a:latin typeface="Segoe Light" pitchFamily="34" charset="0"/>
              </a:defRPr>
            </a:lvl1pPr>
          </a:lstStyle>
          <a:p>
            <a:r>
              <a:rPr lang="en-US"/>
              <a:t>Click to edit Master subtitle style</a:t>
            </a:r>
          </a:p>
        </p:txBody>
      </p:sp>
    </p:spTree>
    <p:extLst>
      <p:ext uri="{BB962C8B-B14F-4D97-AF65-F5344CB8AC3E}">
        <p14:creationId xmlns:p14="http://schemas.microsoft.com/office/powerpoint/2010/main" val="140573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42" presetClass="path" presetSubtype="0" decel="100000" fill="hold" grpId="2" nodeType="withEffect">
                                  <p:stCondLst>
                                    <p:cond delay="500"/>
                                  </p:stCondLst>
                                  <p:childTnLst>
                                    <p:animMotion origin="layout" path="M 4.93885E-6 3.7037E-6 L 1.09367 -0.00324 " pathEditMode="relative" rAng="0" ptsTypes="AA">
                                      <p:cBhvr>
                                        <p:cTn id="8" dur="750" spd="-100000" fill="hold"/>
                                        <p:tgtEl>
                                          <p:spTgt spid="6">
                                            <p:txEl>
                                              <p:pRg st="0" end="0"/>
                                            </p:txEl>
                                          </p:spTgt>
                                        </p:tgtEl>
                                        <p:attrNameLst>
                                          <p:attrName>ppt_x</p:attrName>
                                          <p:attrName>ppt_y</p:attrName>
                                        </p:attrNameLst>
                                      </p:cBhvr>
                                      <p:rCtr x="54684" y="-162"/>
                                    </p:animMotion>
                                  </p:childTnLst>
                                </p:cTn>
                              </p:par>
                              <p:par>
                                <p:cTn id="9" presetID="1" presetClass="entr" presetSubtype="0" fill="hold" grpId="1" nodeType="withEffect">
                                  <p:stCondLst>
                                    <p:cond delay="75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42" presetClass="path" presetSubtype="0" decel="100000" fill="hold" grpId="2" nodeType="withEffect">
                                  <p:stCondLst>
                                    <p:cond delay="750"/>
                                  </p:stCondLst>
                                  <p:childTnLst>
                                    <p:animMotion origin="layout" path="M 1.66797E-6 7.40741E-7 L 1.14754 7.40741E-7 " pathEditMode="relative" rAng="0" ptsTypes="AA">
                                      <p:cBhvr>
                                        <p:cTn id="12" dur="750" spd="-100000" fill="hold"/>
                                        <p:tgtEl>
                                          <p:spTgt spid="7">
                                            <p:txEl>
                                              <p:pRg st="0" end="0"/>
                                            </p:txEl>
                                          </p:spTgt>
                                        </p:tgtEl>
                                        <p:attrNameLst>
                                          <p:attrName>ppt_x</p:attrName>
                                          <p:attrName>ppt_y</p:attrName>
                                        </p:attrNameLst>
                                      </p:cBhvr>
                                      <p:rCtr x="57377" y="0"/>
                                    </p:animMotion>
                                  </p:childTnLst>
                                </p:cTn>
                              </p:par>
                              <p:par>
                                <p:cTn id="13" presetID="1" presetClass="entr" presetSubtype="0" fill="hold" grpId="1" nodeType="withEffect">
                                  <p:stCondLst>
                                    <p:cond delay="100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42" presetClass="path" presetSubtype="0" decel="100000" fill="hold" grpId="2" nodeType="withEffect">
                                  <p:stCondLst>
                                    <p:cond delay="1000"/>
                                  </p:stCondLst>
                                  <p:childTnLst>
                                    <p:animMotion origin="layout" path="M 1.66797E-6 7.40741E-7 L 1.14754 7.40741E-7 " pathEditMode="relative" rAng="0" ptsTypes="AA">
                                      <p:cBhvr>
                                        <p:cTn id="16" dur="750" spd="-100000" fill="hold"/>
                                        <p:tgtEl>
                                          <p:spTgt spid="8">
                                            <p:txEl>
                                              <p:pRg st="0" end="0"/>
                                            </p:txEl>
                                          </p:spTgt>
                                        </p:tgtEl>
                                        <p:attrNameLst>
                                          <p:attrName>ppt_x</p:attrName>
                                          <p:attrName>ppt_y</p:attrName>
                                        </p:attrNameLst>
                                      </p:cBhvr>
                                      <p:rCtr x="57377" y="0"/>
                                    </p:animMotion>
                                  </p:childTnLst>
                                </p:cTn>
                              </p:par>
                              <p:par>
                                <p:cTn id="17" presetID="42" presetClass="path" presetSubtype="0" decel="100000" fill="hold" grpId="0" nodeType="withEffect">
                                  <p:stCondLst>
                                    <p:cond delay="250"/>
                                  </p:stCondLst>
                                  <p:childTnLst>
                                    <p:animMotion origin="layout" path="M 2.29167E-6 3.7037E-6 L -0.78985 0.00324 " pathEditMode="relative" rAng="0" ptsTypes="AA">
                                      <p:cBhvr>
                                        <p:cTn id="18" dur="750" fill="hold"/>
                                        <p:tgtEl>
                                          <p:spTgt spid="6">
                                            <p:txEl>
                                              <p:pRg st="0" end="0"/>
                                            </p:txEl>
                                          </p:spTgt>
                                        </p:tgtEl>
                                        <p:attrNameLst>
                                          <p:attrName>ppt_x</p:attrName>
                                          <p:attrName>ppt_y</p:attrName>
                                        </p:attrNameLst>
                                      </p:cBhvr>
                                      <p:rCtr x="-39492" y="162"/>
                                    </p:animMotion>
                                  </p:childTnLst>
                                </p:cTn>
                              </p:par>
                              <p:par>
                                <p:cTn id="19" presetID="42" presetClass="path" presetSubtype="0" decel="100000" fill="hold" grpId="0" nodeType="withEffect">
                                  <p:stCondLst>
                                    <p:cond delay="500"/>
                                  </p:stCondLst>
                                  <p:childTnLst>
                                    <p:animMotion origin="layout" path="M -3.26828E-6 7.40741E-7 L -0.72365 0.00393 " pathEditMode="relative" rAng="0" ptsTypes="AA">
                                      <p:cBhvr>
                                        <p:cTn id="20" dur="750" fill="hold"/>
                                        <p:tgtEl>
                                          <p:spTgt spid="7">
                                            <p:txEl>
                                              <p:pRg st="0" end="0"/>
                                            </p:txEl>
                                          </p:spTgt>
                                        </p:tgtEl>
                                        <p:attrNameLst>
                                          <p:attrName>ppt_x</p:attrName>
                                          <p:attrName>ppt_y</p:attrName>
                                        </p:attrNameLst>
                                      </p:cBhvr>
                                      <p:rCtr x="-36183" y="185"/>
                                    </p:animMotion>
                                  </p:childTnLst>
                                </p:cTn>
                              </p:par>
                              <p:par>
                                <p:cTn id="21" presetID="42" presetClass="path" presetSubtype="0" decel="100000" fill="hold" grpId="0" nodeType="withEffect">
                                  <p:stCondLst>
                                    <p:cond delay="750"/>
                                  </p:stCondLst>
                                  <p:childTnLst>
                                    <p:animMotion origin="layout" path="M -3.26828E-6 7.40741E-7 L -0.72365 0.00393 " pathEditMode="relative" rAng="0" ptsTypes="AA">
                                      <p:cBhvr>
                                        <p:cTn id="22" dur="750" fill="hold"/>
                                        <p:tgtEl>
                                          <p:spTgt spid="8">
                                            <p:txEl>
                                              <p:pRg st="0" end="0"/>
                                            </p:txEl>
                                          </p:spTgt>
                                        </p:tgtEl>
                                        <p:attrNameLst>
                                          <p:attrName>ppt_x</p:attrName>
                                          <p:attrName>ppt_y</p:attrName>
                                        </p:attrNameLst>
                                      </p:cBhvr>
                                      <p:rCtr x="-3618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path" presetSubtype="0" decel="100000" fill="hold" nodeType="withEffect">
                  <p:stCondLst>
                    <p:cond delay="250"/>
                  </p:stCondLst>
                  <p:childTnLst>
                    <p:animMotion origin="layout" path="M 2.29167E-6 3.7037E-6 L -0.78985 0.00324 " pathEditMode="relative" rAng="0" ptsTypes="AA">
                      <p:cBhvr>
                        <p:cTn dur="750" fill="hold"/>
                        <p:tgtEl>
                          <p:spTgt spid="6"/>
                        </p:tgtEl>
                        <p:attrNameLst>
                          <p:attrName>ppt_x</p:attrName>
                          <p:attrName>ppt_y</p:attrName>
                        </p:attrNameLst>
                      </p:cBhvr>
                      <p:rCtr x="-39492" y="162"/>
                    </p:animMotion>
                  </p:childTnLst>
                </p:cTn>
              </p:par>
            </p:tnLst>
          </p:tmpl>
        </p:tmplLst>
      </p:bldP>
      <p:bldP spid="6" grpId="1" build="p">
        <p:tmplLst>
          <p:tmpl lvl="1">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2" build="p">
        <p:tmplLst>
          <p:tmpl lvl="1">
            <p:tnLst>
              <p:par>
                <p:cTn presetID="42" presetClass="path" presetSubtype="0" decel="100000" fill="hold" nodeType="withEffect">
                  <p:stCondLst>
                    <p:cond delay="500"/>
                  </p:stCondLst>
                  <p:childTnLst>
                    <p:animMotion origin="layout" path="M 4.93885E-6 3.7037E-6 L 1.09367 -0.00324 " pathEditMode="relative" rAng="0" ptsTypes="AA">
                      <p:cBhvr>
                        <p:cTn dur="750" spd="-100000" fill="hold"/>
                        <p:tgtEl>
                          <p:spTgt spid="6"/>
                        </p:tgtEl>
                        <p:attrNameLst>
                          <p:attrName>ppt_x</p:attrName>
                          <p:attrName>ppt_y</p:attrName>
                        </p:attrNameLst>
                      </p:cBhvr>
                      <p:rCtr x="54684" y="-162"/>
                    </p:animMotion>
                  </p:childTnLst>
                </p:cTn>
              </p:par>
            </p:tnLst>
          </p:tmpl>
        </p:tmplLst>
      </p:bldP>
      <p:bldP spid="7" grpId="0" build="p">
        <p:tmplLst>
          <p:tmpl lvl="1">
            <p:tnLst>
              <p:par>
                <p:cTn presetID="42" presetClass="path" presetSubtype="0" decel="100000" fill="hold" nodeType="withEffect">
                  <p:stCondLst>
                    <p:cond delay="500"/>
                  </p:stCondLst>
                  <p:childTnLst>
                    <p:animMotion origin="layout" path="M -3.26828E-6 7.40741E-7 L -0.72365 0.00393 " pathEditMode="relative" rAng="0" ptsTypes="AA">
                      <p:cBhvr>
                        <p:cTn dur="750" fill="hold"/>
                        <p:tgtEl>
                          <p:spTgt spid="7"/>
                        </p:tgtEl>
                        <p:attrNameLst>
                          <p:attrName>ppt_x</p:attrName>
                          <p:attrName>ppt_y</p:attrName>
                        </p:attrNameLst>
                      </p:cBhvr>
                      <p:rCtr x="-36183" y="185"/>
                    </p:animMotion>
                  </p:childTnLst>
                </p:cTn>
              </p:par>
            </p:tnLst>
          </p:tmpl>
        </p:tmplLst>
      </p:bldP>
      <p:bldP spid="7" grpId="1" build="p">
        <p:tmplLst>
          <p:tmpl lvl="1">
            <p:tnLst>
              <p:par>
                <p:cTn presetID="1" presetClass="entr" presetSubtype="0" fill="hold" nodeType="withEffect">
                  <p:stCondLst>
                    <p:cond delay="75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7" grpId="2" build="p">
        <p:tmplLst>
          <p:tmpl lvl="1">
            <p:tnLst>
              <p:par>
                <p:cTn presetID="42" presetClass="path" presetSubtype="0" decel="100000" fill="hold" nodeType="withEffect">
                  <p:stCondLst>
                    <p:cond delay="750"/>
                  </p:stCondLst>
                  <p:childTnLst>
                    <p:animMotion origin="layout" path="M 1.66797E-6 7.40741E-7 L 1.14754 7.40741E-7 " pathEditMode="relative" rAng="0" ptsTypes="AA">
                      <p:cBhvr>
                        <p:cTn dur="750" spd="-100000" fill="hold"/>
                        <p:tgtEl>
                          <p:spTgt spid="7"/>
                        </p:tgtEl>
                        <p:attrNameLst>
                          <p:attrName>ppt_x</p:attrName>
                          <p:attrName>ppt_y</p:attrName>
                        </p:attrNameLst>
                      </p:cBhvr>
                      <p:rCtr x="57377" y="0"/>
                    </p:animMotion>
                  </p:childTnLst>
                </p:cTn>
              </p:par>
            </p:tnLst>
          </p:tmpl>
        </p:tmplLst>
      </p:bldP>
      <p:bldP spid="8" grpId="0" build="p">
        <p:tmplLst>
          <p:tmpl lvl="1">
            <p:tnLst>
              <p:par>
                <p:cTn presetID="42" presetClass="path" presetSubtype="0" decel="100000" fill="hold" nodeType="withEffect">
                  <p:stCondLst>
                    <p:cond delay="750"/>
                  </p:stCondLst>
                  <p:childTnLst>
                    <p:animMotion origin="layout" path="M -3.26828E-6 7.40741E-7 L -0.72365 0.00393 " pathEditMode="relative" rAng="0" ptsTypes="AA">
                      <p:cBhvr>
                        <p:cTn dur="750" fill="hold"/>
                        <p:tgtEl>
                          <p:spTgt spid="8"/>
                        </p:tgtEl>
                        <p:attrNameLst>
                          <p:attrName>ppt_x</p:attrName>
                          <p:attrName>ppt_y</p:attrName>
                        </p:attrNameLst>
                      </p:cBhvr>
                      <p:rCtr x="-36183" y="185"/>
                    </p:animMotion>
                  </p:childTnLst>
                </p:cTn>
              </p:par>
            </p:tnLst>
          </p:tmpl>
        </p:tmplLst>
      </p:bldP>
      <p:bldP spid="8" grpId="1" build="p">
        <p:tmplLst>
          <p:tmpl lvl="1">
            <p:tnLst>
              <p:par>
                <p:cTn presetID="1"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2" build="p">
        <p:tmplLst>
          <p:tmpl lvl="1">
            <p:tnLst>
              <p:par>
                <p:cTn presetID="42" presetClass="path" presetSubtype="0" decel="100000" fill="hold" nodeType="withEffect">
                  <p:stCondLst>
                    <p:cond delay="1000"/>
                  </p:stCondLst>
                  <p:childTnLst>
                    <p:animMotion origin="layout" path="M 1.66797E-6 7.40741E-7 L 1.14754 7.40741E-7 " pathEditMode="relative" rAng="0" ptsTypes="AA">
                      <p:cBhvr>
                        <p:cTn dur="750" spd="-100000" fill="hold"/>
                        <p:tgtEl>
                          <p:spTgt spid="8"/>
                        </p:tgtEl>
                        <p:attrNameLst>
                          <p:attrName>ppt_x</p:attrName>
                          <p:attrName>ppt_y</p:attrName>
                        </p:attrNameLst>
                      </p:cBhvr>
                      <p:rCtr x="57377" y="0"/>
                    </p:animMotion>
                  </p:childTnLst>
                </p:cTn>
              </p:par>
            </p:tnLst>
          </p:tmpl>
        </p:tmplLst>
      </p:bldP>
    </p:bld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486" y="603581"/>
            <a:ext cx="11306469" cy="397545"/>
          </a:xfrm>
        </p:spPr>
        <p:txBody>
          <a:bodyPr vert="horz" wrap="square" lIns="0" tIns="0" rIns="0" bIns="0" rtlCol="0" anchor="t">
            <a:spAutoFit/>
          </a:bodyPr>
          <a:lstStyle>
            <a:lvl1pPr>
              <a:defRPr lang="en-US" sz="3000" spc="-130" dirty="0">
                <a:solidFill>
                  <a:srgbClr val="0078D7"/>
                </a:solidFill>
              </a:defRPr>
            </a:lvl1pPr>
          </a:lstStyle>
          <a:p>
            <a:pPr lvl="0">
              <a:lnSpc>
                <a:spcPts val="3073"/>
              </a:lnSpc>
            </a:pPr>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30486" y="1615144"/>
            <a:ext cx="10967857" cy="307777"/>
          </a:xfrm>
        </p:spPr>
        <p:txBody>
          <a:bodyPr wrap="square" lIns="0" tIns="0" rIns="0" bIns="0">
            <a:spAutoFit/>
          </a:bodyPr>
          <a:lstStyle>
            <a:lvl1pPr marL="0" indent="0">
              <a:lnSpc>
                <a:spcPct val="100000"/>
              </a:lnSpc>
              <a:spcBef>
                <a:spcPts val="0"/>
              </a:spcBef>
              <a:spcAft>
                <a:spcPts val="600"/>
              </a:spcAft>
              <a:buNone/>
              <a:defRPr sz="2000"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Tree>
    <p:extLst>
      <p:ext uri="{BB962C8B-B14F-4D97-AF65-F5344CB8AC3E}">
        <p14:creationId xmlns:p14="http://schemas.microsoft.com/office/powerpoint/2010/main" val="41420432"/>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80D31B-2B20-4874-8B1C-902BE2413E4B}"/>
              </a:ext>
            </a:extLst>
          </p:cNvPr>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a:solidFill>
                  <a:srgbClr val="0078D7"/>
                </a:solidFill>
              </a:defRPr>
            </a:lvl1pPr>
          </a:lstStyle>
          <a:p>
            <a:r>
              <a:rPr lang="en-US"/>
              <a:t>Layout 1</a:t>
            </a:r>
          </a:p>
        </p:txBody>
      </p:sp>
      <p:sp>
        <p:nvSpPr>
          <p:cNvPr id="4" name="Text Placeholder 3">
            <a:extLst>
              <a:ext uri="{FF2B5EF4-FFF2-40B4-BE49-F238E27FC236}">
                <a16:creationId xmlns:a16="http://schemas.microsoft.com/office/drawing/2014/main" id="{98F63D79-AA92-49FE-9118-B98B8058DBE5}"/>
              </a:ext>
            </a:extLst>
          </p:cNvPr>
          <p:cNvSpPr>
            <a:spLocks noGrp="1"/>
          </p:cNvSpPr>
          <p:nvPr>
            <p:ph type="body" sz="quarter" idx="10" hasCustomPrompt="1"/>
          </p:nvPr>
        </p:nvSpPr>
        <p:spPr>
          <a:xfrm>
            <a:off x="455999" y="1882336"/>
            <a:ext cx="4758211" cy="603538"/>
          </a:xfrm>
        </p:spPr>
        <p:txBody>
          <a:bodyPr wrap="square" lIns="0" tIns="0" rIns="0" bIns="0">
            <a:spAutoFit/>
          </a:bodyPr>
          <a:lstStyle>
            <a:lvl1pPr marL="0" indent="0">
              <a:lnSpc>
                <a:spcPts val="2307"/>
              </a:lnSpc>
              <a:buNone/>
              <a:defRPr sz="1961" b="0" i="0">
                <a:solidFill>
                  <a:schemeClr val="tx1"/>
                </a:solidFill>
                <a:latin typeface="+mn-lt"/>
              </a:defRPr>
            </a:lvl1pPr>
            <a:lvl2pPr marL="219643" indent="0">
              <a:buNone/>
              <a:defRPr/>
            </a:lvl2pPr>
            <a:lvl3pPr marL="439283" indent="0">
              <a:buNone/>
              <a:defRPr/>
            </a:lvl3pPr>
            <a:lvl4pPr marL="658927" indent="0">
              <a:buNone/>
              <a:defRPr/>
            </a:lvl4pPr>
            <a:lvl5pPr marL="878569" indent="0">
              <a:buNone/>
              <a:defRPr/>
            </a:lvl5pPr>
          </a:lstStyle>
          <a:p>
            <a:pPr lvl="0"/>
            <a:r>
              <a:rPr lang="pt-BR"/>
              <a:t>Subhead Segoe UI Regular 20/24. Em volor resequaectur.</a:t>
            </a:r>
            <a:endParaRPr lang="en-US"/>
          </a:p>
        </p:txBody>
      </p:sp>
      <p:sp>
        <p:nvSpPr>
          <p:cNvPr id="5" name="Text Placeholder 4">
            <a:extLst>
              <a:ext uri="{FF2B5EF4-FFF2-40B4-BE49-F238E27FC236}">
                <a16:creationId xmlns:a16="http://schemas.microsoft.com/office/drawing/2014/main" id="{B757ACBF-D392-4AD8-A543-C0910049C182}"/>
              </a:ext>
            </a:extLst>
          </p:cNvPr>
          <p:cNvSpPr>
            <a:spLocks noGrp="1"/>
          </p:cNvSpPr>
          <p:nvPr>
            <p:ph type="body" sz="quarter" idx="11" hasCustomPrompt="1"/>
          </p:nvPr>
        </p:nvSpPr>
        <p:spPr>
          <a:xfrm>
            <a:off x="455995" y="2707600"/>
            <a:ext cx="4758210" cy="2383409"/>
          </a:xfrm>
        </p:spPr>
        <p:txBody>
          <a:bodyPr lIns="0" tIns="0" rIns="0" bIns="0"/>
          <a:lstStyle>
            <a:lvl1pPr marL="274554" indent="-274554">
              <a:lnSpc>
                <a:spcPts val="1729"/>
              </a:lnSpc>
              <a:spcBef>
                <a:spcPts val="0"/>
              </a:spcBef>
              <a:buFont typeface="Arial" panose="020B0604020202020204" pitchFamily="34" charset="0"/>
              <a:buChar char="•"/>
              <a:defRPr sz="1371" b="0" i="0">
                <a:solidFill>
                  <a:schemeClr val="tx1"/>
                </a:solidFill>
                <a:latin typeface="+mn-lt"/>
              </a:defRPr>
            </a:lvl1pPr>
            <a:lvl2pPr marL="0" indent="0">
              <a:lnSpc>
                <a:spcPts val="1729"/>
              </a:lnSpc>
              <a:spcBef>
                <a:spcPts val="0"/>
              </a:spcBef>
              <a:buNone/>
              <a:defRPr sz="1345">
                <a:solidFill>
                  <a:schemeClr val="tx1"/>
                </a:solidFill>
              </a:defRPr>
            </a:lvl2pPr>
            <a:lvl3pPr marL="439283" indent="0">
              <a:buNone/>
              <a:defRPr/>
            </a:lvl3pPr>
            <a:lvl4pPr marL="658927" indent="0">
              <a:buNone/>
              <a:defRPr/>
            </a:lvl4pPr>
            <a:lvl5pPr marL="878569"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7" name="Picture Placeholder 6">
            <a:extLst>
              <a:ext uri="{FF2B5EF4-FFF2-40B4-BE49-F238E27FC236}">
                <a16:creationId xmlns:a16="http://schemas.microsoft.com/office/drawing/2014/main" id="{718EFC69-569C-4EC4-8231-DA719AB4165B}"/>
              </a:ext>
            </a:extLst>
          </p:cNvPr>
          <p:cNvSpPr>
            <a:spLocks noGrp="1"/>
          </p:cNvSpPr>
          <p:nvPr>
            <p:ph type="pic" sz="quarter" idx="12"/>
          </p:nvPr>
        </p:nvSpPr>
        <p:spPr>
          <a:xfrm>
            <a:off x="7221200" y="0"/>
            <a:ext cx="4970800" cy="6858000"/>
          </a:xfrm>
          <a:blipFill>
            <a:blip r:embed="rId2"/>
            <a:stretch>
              <a:fillRect/>
            </a:stretch>
          </a:blipFill>
        </p:spPr>
        <p:txBody>
          <a:bodyPr>
            <a:noAutofit/>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901288777"/>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6" name="Title 1"/>
          <p:cNvSpPr>
            <a:spLocks noGrp="1"/>
          </p:cNvSpPr>
          <p:nvPr>
            <p:ph type="title"/>
          </p:nvPr>
        </p:nvSpPr>
        <p:spPr>
          <a:xfrm>
            <a:off x="288000" y="286174"/>
            <a:ext cx="10951119" cy="899665"/>
          </a:xfrm>
        </p:spPr>
        <p:txBody>
          <a:bodyPr/>
          <a:lstStyle>
            <a:lvl1pPr>
              <a:defRPr>
                <a:solidFill>
                  <a:srgbClr val="008272"/>
                </a:solidFill>
              </a:defRPr>
            </a:lvl1pPr>
          </a:lstStyle>
          <a:p>
            <a:r>
              <a:rPr lang="en-US"/>
              <a:t>Click to edit Master title style</a:t>
            </a:r>
          </a:p>
        </p:txBody>
      </p:sp>
    </p:spTree>
    <p:extLst>
      <p:ext uri="{BB962C8B-B14F-4D97-AF65-F5344CB8AC3E}">
        <p14:creationId xmlns:p14="http://schemas.microsoft.com/office/powerpoint/2010/main" val="1454814170"/>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2"/>
          <p:cNvSpPr>
            <a:spLocks noGrp="1"/>
          </p:cNvSpPr>
          <p:nvPr>
            <p:ph type="body" sz="quarter" idx="14"/>
          </p:nvPr>
        </p:nvSpPr>
        <p:spPr>
          <a:xfrm>
            <a:off x="381294" y="838963"/>
            <a:ext cx="3680046" cy="510524"/>
          </a:xfrm>
        </p:spPr>
        <p:txBody>
          <a:bodyPr wrap="none">
            <a:spAutoFit/>
          </a:bodyPr>
          <a:lstStyle>
            <a:lvl1pPr>
              <a:defRPr lang="en-US" sz="2353" kern="1200" baseline="0" dirty="0">
                <a:gradFill>
                  <a:gsLst>
                    <a:gs pos="2917">
                      <a:schemeClr val="tx1">
                        <a:lumMod val="75000"/>
                      </a:schemeClr>
                    </a:gs>
                    <a:gs pos="100000">
                      <a:schemeClr val="tx1">
                        <a:lumMod val="75000"/>
                      </a:schemeClr>
                    </a:gs>
                  </a:gsLst>
                  <a:lin ang="5400000" scaled="0"/>
                </a:gradFill>
                <a:latin typeface="Segoe UI Semibold" panose="020B0702040204020203" pitchFamily="34" charset="0"/>
                <a:ea typeface="+mn-ea"/>
                <a:cs typeface="Segoe UI Semibold" panose="020B0702040204020203" pitchFamily="34" charset="0"/>
              </a:defRPr>
            </a:lvl1pPr>
          </a:lstStyle>
          <a:p>
            <a:pPr lvl="0"/>
            <a:r>
              <a:rPr lang="en-US"/>
              <a:t>Edit Master text styles</a:t>
            </a:r>
          </a:p>
        </p:txBody>
      </p:sp>
      <p:sp>
        <p:nvSpPr>
          <p:cNvPr id="7" name="Date Placeholder 6"/>
          <p:cNvSpPr>
            <a:spLocks noGrp="1"/>
          </p:cNvSpPr>
          <p:nvPr>
            <p:ph type="dt" sz="half" idx="15"/>
          </p:nvPr>
        </p:nvSpPr>
        <p:spPr/>
        <p:txBody>
          <a:bodyPr/>
          <a:lstStyle/>
          <a:p>
            <a:fld id="{85FD39CC-F725-4780-862A-802C6E928CE5}" type="datetime1">
              <a:rPr lang="en-US" smtClean="0"/>
              <a:t>10/7/2019</a:t>
            </a:fld>
            <a:endParaRPr lang="en-US"/>
          </a:p>
        </p:txBody>
      </p:sp>
      <p:sp>
        <p:nvSpPr>
          <p:cNvPr id="8" name="Footer Placeholder 7"/>
          <p:cNvSpPr>
            <a:spLocks noGrp="1"/>
          </p:cNvSpPr>
          <p:nvPr>
            <p:ph type="ftr" sz="quarter" idx="16"/>
          </p:nvPr>
        </p:nvSpPr>
        <p:spPr/>
        <p:txBody>
          <a:bodyPr/>
          <a:lstStyle/>
          <a:p>
            <a:r>
              <a:rPr lang="en-US"/>
              <a:t>MICROSOFT CONFIDENTIAL Pre-release simulated screenshot shown, final experience may differ</a:t>
            </a:r>
          </a:p>
        </p:txBody>
      </p:sp>
      <p:sp>
        <p:nvSpPr>
          <p:cNvPr id="9" name="Slide Number Placeholder 8"/>
          <p:cNvSpPr>
            <a:spLocks noGrp="1"/>
          </p:cNvSpPr>
          <p:nvPr>
            <p:ph type="sldNum" sz="quarter" idx="17"/>
          </p:nvPr>
        </p:nvSpPr>
        <p:spPr/>
        <p:txBody>
          <a:bodyPr/>
          <a:lstStyle/>
          <a:p>
            <a:fld id="{9373C030-8119-439B-A7A2-330B51F4C009}" type="slidenum">
              <a:rPr lang="en-US" smtClean="0"/>
              <a:pPr/>
              <a:t>‹#›</a:t>
            </a:fld>
            <a:endParaRPr lang="en-US"/>
          </a:p>
        </p:txBody>
      </p:sp>
    </p:spTree>
    <p:extLst>
      <p:ext uri="{BB962C8B-B14F-4D97-AF65-F5344CB8AC3E}">
        <p14:creationId xmlns:p14="http://schemas.microsoft.com/office/powerpoint/2010/main" val="263326171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31091B-967C-4785-B4D1-80B6955207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 y="0"/>
            <a:ext cx="12199621" cy="6874504"/>
          </a:xfrm>
          <a:prstGeom prst="rect">
            <a:avLst/>
          </a:prstGeom>
        </p:spPr>
      </p:pic>
      <p:sp>
        <p:nvSpPr>
          <p:cNvPr id="3" name="Rectangle 2">
            <a:extLst>
              <a:ext uri="{FF2B5EF4-FFF2-40B4-BE49-F238E27FC236}">
                <a16:creationId xmlns:a16="http://schemas.microsoft.com/office/drawing/2014/main" id="{EEC836E3-8337-4B9C-8675-40C50135FAC4}"/>
              </a:ext>
            </a:extLst>
          </p:cNvPr>
          <p:cNvSpPr/>
          <p:nvPr userDrawn="1"/>
        </p:nvSpPr>
        <p:spPr bwMode="auto">
          <a:xfrm>
            <a:off x="-7620" y="0"/>
            <a:ext cx="12199621" cy="6874504"/>
          </a:xfrm>
          <a:prstGeom prst="rect">
            <a:avLst/>
          </a:prstGeom>
          <a:gradFill flip="none" rotWithShape="1">
            <a:gsLst>
              <a:gs pos="0">
                <a:srgbClr val="282828">
                  <a:alpha val="65000"/>
                </a:srgbClr>
              </a:gs>
              <a:gs pos="50000">
                <a:srgbClr val="282828">
                  <a:alpha val="35000"/>
                </a:srgbClr>
              </a:gs>
              <a:gs pos="100000">
                <a:srgbClr val="282828">
                  <a:alpha val="12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p:nvPr>
        </p:nvSpPr>
        <p:spPr>
          <a:xfrm>
            <a:off x="426426" y="3768653"/>
            <a:ext cx="10458492" cy="1793104"/>
          </a:xfrm>
          <a:noFill/>
        </p:spPr>
        <p:txBody>
          <a:bodyPr lIns="0" tIns="0" rIns="0" bIns="182880" anchor="b" anchorCtr="0"/>
          <a:lstStyle>
            <a:lvl1pPr>
              <a:defRPr sz="5294" strike="noStrike" spc="-147" baseline="0">
                <a:solidFill>
                  <a:schemeClr val="bg2"/>
                </a:solidFill>
              </a:defRPr>
            </a:lvl1pPr>
          </a:lstStyle>
          <a:p>
            <a:endParaRPr lang="en-US"/>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2732798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120317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000" y="288000"/>
            <a:ext cx="10862733" cy="1040342"/>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FC7416-C30F-41BD-A81E-CCC193383B33}"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452911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Device, Screen &amp; Content">
    <p:spTree>
      <p:nvGrpSpPr>
        <p:cNvPr id="1" name=""/>
        <p:cNvGrpSpPr/>
        <p:nvPr/>
      </p:nvGrpSpPr>
      <p:grpSpPr>
        <a:xfrm>
          <a:off x="0" y="0"/>
          <a:ext cx="0" cy="0"/>
          <a:chOff x="0" y="0"/>
          <a:chExt cx="0" cy="0"/>
        </a:xfrm>
      </p:grpSpPr>
      <p:pic>
        <p:nvPicPr>
          <p:cNvPr id="8" name="Picture 7" descr="A close up of a computer&#10;&#10;Description generated with very high confidence">
            <a:extLst>
              <a:ext uri="{FF2B5EF4-FFF2-40B4-BE49-F238E27FC236}">
                <a16:creationId xmlns:a16="http://schemas.microsoft.com/office/drawing/2014/main" id="{D24FCCD0-EB3C-4F61-86F9-80DACA7CA5FD}"/>
              </a:ext>
            </a:extLst>
          </p:cNvPr>
          <p:cNvPicPr>
            <a:picLocks noChangeAspect="1"/>
          </p:cNvPicPr>
          <p:nvPr userDrawn="1"/>
        </p:nvPicPr>
        <p:blipFill rotWithShape="1">
          <a:blip r:embed="rId2"/>
          <a:srcRect r="14100" b="6452"/>
          <a:stretch/>
        </p:blipFill>
        <p:spPr>
          <a:xfrm>
            <a:off x="2394568" y="1331248"/>
            <a:ext cx="9710280" cy="5702995"/>
          </a:xfrm>
          <a:prstGeom prst="rect">
            <a:avLst/>
          </a:prstGeom>
        </p:spPr>
      </p:pic>
      <p:sp>
        <p:nvSpPr>
          <p:cNvPr id="3" name="Date Placeholder 2">
            <a:extLst>
              <a:ext uri="{FF2B5EF4-FFF2-40B4-BE49-F238E27FC236}">
                <a16:creationId xmlns:a16="http://schemas.microsoft.com/office/drawing/2014/main" id="{A6F4C040-4060-407A-BDB0-5489867FCE7F}"/>
              </a:ext>
            </a:extLst>
          </p:cNvPr>
          <p:cNvSpPr>
            <a:spLocks noGrp="1"/>
          </p:cNvSpPr>
          <p:nvPr>
            <p:ph type="dt" sz="half" idx="10"/>
          </p:nvPr>
        </p:nvSpPr>
        <p:spPr/>
        <p:txBody>
          <a:bodyPr/>
          <a:lstStyle/>
          <a:p>
            <a:fld id="{A89BCBD5-0B19-4DFF-8282-61F659517A92}" type="datetimeFigureOut">
              <a:rPr lang="en-US" smtClean="0"/>
              <a:pPr/>
              <a:t>10/7/2019</a:t>
            </a:fld>
            <a:endParaRPr lang="en-US"/>
          </a:p>
        </p:txBody>
      </p:sp>
      <p:sp>
        <p:nvSpPr>
          <p:cNvPr id="4" name="Footer Placeholder 3">
            <a:extLst>
              <a:ext uri="{FF2B5EF4-FFF2-40B4-BE49-F238E27FC236}">
                <a16:creationId xmlns:a16="http://schemas.microsoft.com/office/drawing/2014/main" id="{FE783525-017C-4128-88C8-64D87E03B8AA}"/>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BCCB46B0-402D-4B21-8413-1356A172A540}"/>
              </a:ext>
            </a:extLst>
          </p:cNvPr>
          <p:cNvSpPr>
            <a:spLocks noGrp="1"/>
          </p:cNvSpPr>
          <p:nvPr>
            <p:ph type="sldNum" sz="quarter" idx="12"/>
          </p:nvPr>
        </p:nvSpPr>
        <p:spPr/>
        <p:txBody>
          <a:bodyPr/>
          <a:lstStyle/>
          <a:p>
            <a:fld id="{1097F537-F2BC-41EE-B1E8-942D3F3090A0}" type="slidenum">
              <a:rPr lang="en-US" smtClean="0"/>
              <a:pPr/>
              <a:t>‹#›</a:t>
            </a:fld>
            <a:endParaRPr lang="en-US"/>
          </a:p>
        </p:txBody>
      </p:sp>
      <p:sp>
        <p:nvSpPr>
          <p:cNvPr id="2" name="Title 1">
            <a:extLst>
              <a:ext uri="{FF2B5EF4-FFF2-40B4-BE49-F238E27FC236}">
                <a16:creationId xmlns:a16="http://schemas.microsoft.com/office/drawing/2014/main" id="{D6158CC0-1E83-441A-BD43-9EFD4D57FCF8}"/>
              </a:ext>
            </a:extLst>
          </p:cNvPr>
          <p:cNvSpPr>
            <a:spLocks noGrp="1"/>
          </p:cNvSpPr>
          <p:nvPr>
            <p:ph type="title"/>
          </p:nvPr>
        </p:nvSpPr>
        <p:spPr>
          <a:xfrm>
            <a:off x="448212" y="289512"/>
            <a:ext cx="5244632" cy="633715"/>
          </a:xfrm>
        </p:spPr>
        <p:txBody>
          <a:bodyPr/>
          <a:lstStyle>
            <a:lvl1pPr>
              <a:defRPr/>
            </a:lvl1pPr>
          </a:lstStyle>
          <a:p>
            <a:r>
              <a:rPr lang="en-US"/>
              <a:t>Click to edit Master title style</a:t>
            </a:r>
          </a:p>
        </p:txBody>
      </p:sp>
      <p:sp>
        <p:nvSpPr>
          <p:cNvPr id="9" name="Content Placeholder 3">
            <a:extLst>
              <a:ext uri="{FF2B5EF4-FFF2-40B4-BE49-F238E27FC236}">
                <a16:creationId xmlns:a16="http://schemas.microsoft.com/office/drawing/2014/main" id="{15CCCCA7-AF77-4182-BBED-D441D4541359}"/>
              </a:ext>
            </a:extLst>
          </p:cNvPr>
          <p:cNvSpPr>
            <a:spLocks noGrp="1"/>
          </p:cNvSpPr>
          <p:nvPr>
            <p:ph sz="quarter" idx="14" hasCustomPrompt="1"/>
          </p:nvPr>
        </p:nvSpPr>
        <p:spPr>
          <a:xfrm>
            <a:off x="448212" y="1343342"/>
            <a:ext cx="4302839" cy="5044590"/>
          </a:xfrm>
          <a:prstGeom prst="rect">
            <a:avLst/>
          </a:prstGeom>
        </p:spPr>
        <p:txBody>
          <a:bodyPr>
            <a:noAutofit/>
          </a:bodyPr>
          <a:lstStyle>
            <a:lvl1pPr>
              <a:spcAft>
                <a:spcPts val="294"/>
              </a:spcAft>
              <a:defRPr/>
            </a:lvl1pPr>
            <a:lvl2pPr>
              <a:defRPr sz="1176"/>
            </a:lvl2pPr>
            <a:lvl3pPr>
              <a:defRPr sz="1176"/>
            </a:lvl3pPr>
          </a:lstStyle>
          <a:p>
            <a:pPr lvl="0"/>
            <a:r>
              <a:rPr lang="en-US"/>
              <a:t>Subheading text style</a:t>
            </a:r>
          </a:p>
          <a:p>
            <a:pPr lvl="1"/>
            <a:r>
              <a:rPr lang="en-US"/>
              <a:t>Paragraph title text style</a:t>
            </a:r>
          </a:p>
          <a:p>
            <a:pPr lvl="2"/>
            <a:r>
              <a:rPr lang="en-US"/>
              <a:t>Body text style</a:t>
            </a:r>
          </a:p>
        </p:txBody>
      </p:sp>
      <p:sp>
        <p:nvSpPr>
          <p:cNvPr id="10" name="Picture Placeholder 10">
            <a:extLst>
              <a:ext uri="{FF2B5EF4-FFF2-40B4-BE49-F238E27FC236}">
                <a16:creationId xmlns:a16="http://schemas.microsoft.com/office/drawing/2014/main" id="{616BF4B7-7592-4E72-AE78-3CB5FB950EF9}"/>
              </a:ext>
            </a:extLst>
          </p:cNvPr>
          <p:cNvSpPr>
            <a:spLocks noGrp="1"/>
          </p:cNvSpPr>
          <p:nvPr>
            <p:ph type="pic" sz="quarter" idx="16" hasCustomPrompt="1"/>
          </p:nvPr>
        </p:nvSpPr>
        <p:spPr>
          <a:xfrm>
            <a:off x="5003377" y="1604837"/>
            <a:ext cx="6088220" cy="3899040"/>
          </a:xfrm>
          <a:solidFill>
            <a:schemeClr val="bg2">
              <a:lumMod val="10000"/>
            </a:schemeClr>
          </a:solidFill>
        </p:spPr>
        <p:txBody>
          <a:bodyPr tIns="1005840">
            <a:noAutofit/>
          </a:bodyPr>
          <a:lstStyle>
            <a:lvl1pPr algn="ctr">
              <a:defRPr>
                <a:solidFill>
                  <a:schemeClr val="bg1">
                    <a:lumMod val="50000"/>
                  </a:schemeClr>
                </a:solidFill>
              </a:defRPr>
            </a:lvl1pPr>
          </a:lstStyle>
          <a:p>
            <a:r>
              <a:rPr lang="en-US"/>
              <a:t>Paste full screen window with 3:2 aspect ratio in this box</a:t>
            </a:r>
          </a:p>
        </p:txBody>
      </p:sp>
      <p:sp>
        <p:nvSpPr>
          <p:cNvPr id="12" name="Content Placeholder 3">
            <a:extLst>
              <a:ext uri="{FF2B5EF4-FFF2-40B4-BE49-F238E27FC236}">
                <a16:creationId xmlns:a16="http://schemas.microsoft.com/office/drawing/2014/main" id="{81120921-EE70-4172-B8E7-196A27462A68}"/>
              </a:ext>
            </a:extLst>
          </p:cNvPr>
          <p:cNvSpPr>
            <a:spLocks noGrp="1"/>
          </p:cNvSpPr>
          <p:nvPr>
            <p:ph sz="quarter" idx="17" hasCustomPrompt="1"/>
          </p:nvPr>
        </p:nvSpPr>
        <p:spPr>
          <a:xfrm>
            <a:off x="448213" y="923227"/>
            <a:ext cx="2233844" cy="362123"/>
          </a:xfrm>
          <a:prstGeom prst="rect">
            <a:avLst/>
          </a:prstGeom>
        </p:spPr>
        <p:txBody>
          <a:bodyPr wrap="square">
            <a:spAutoFit/>
          </a:bodyPr>
          <a:lstStyle>
            <a:lvl1pPr>
              <a:defRPr sz="1765">
                <a:solidFill>
                  <a:schemeClr val="tx1">
                    <a:lumMod val="50000"/>
                  </a:schemeClr>
                </a:solidFill>
                <a:latin typeface="+mn-lt"/>
              </a:defRPr>
            </a:lvl1pPr>
            <a:lvl2pPr>
              <a:defRPr/>
            </a:lvl2pPr>
            <a:lvl3pPr>
              <a:defRPr/>
            </a:lvl3pPr>
          </a:lstStyle>
          <a:p>
            <a:pPr lvl="0"/>
            <a:r>
              <a:rPr lang="en-US"/>
              <a:t>Subheading text style</a:t>
            </a:r>
          </a:p>
        </p:txBody>
      </p:sp>
    </p:spTree>
    <p:extLst>
      <p:ext uri="{BB962C8B-B14F-4D97-AF65-F5344CB8AC3E}">
        <p14:creationId xmlns:p14="http://schemas.microsoft.com/office/powerpoint/2010/main" val="248070520"/>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6000" y="620433"/>
            <a:ext cx="11306469" cy="403137"/>
          </a:xfrm>
        </p:spPr>
        <p:txBody>
          <a:bodyPr wrap="square" lIns="0" tIns="0" rIns="0" bIns="0">
            <a:spAutoFit/>
          </a:bodyPr>
          <a:lstStyle>
            <a:lvl1pPr>
              <a:lnSpc>
                <a:spcPts val="3073"/>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713685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341-9126-492B-84F9-DAC0636FE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392077-E6D0-469B-A689-535FD4BB9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06D8FA-5222-4C0A-95A0-F07B59E17047}"/>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22F790F7-631E-415F-8DCF-4CC390A5D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E6700-06E6-4617-A831-31F3E71879A6}"/>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2742231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10844830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20700849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3829710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2078407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90676679"/>
      </p:ext>
    </p:extLst>
  </p:cSld>
  <p:clrMapOvr>
    <a:masterClrMapping/>
  </p:clrMapOvr>
  <p:transition>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2123380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4582163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78525433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711166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dirty="0"/>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30056913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AE5C-499B-4957-BCFF-A0A46FEACC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96B05-17AD-43B8-8F08-9E0B3D8F50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D1C766-353F-4EFB-AC27-4D4B8C440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234F6-D7D4-43CE-AFF1-38E7837288DE}"/>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6" name="Footer Placeholder 5">
            <a:extLst>
              <a:ext uri="{FF2B5EF4-FFF2-40B4-BE49-F238E27FC236}">
                <a16:creationId xmlns:a16="http://schemas.microsoft.com/office/drawing/2014/main" id="{B4A3FC20-BB49-4FD0-AED9-83BB722EE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3B5FDB-3711-465C-A72B-E18247A65F21}"/>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2199810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2059872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023256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9513130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99432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207992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360064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68325"/>
            <a:ext cx="11655840" cy="899665"/>
          </a:xfrm>
        </p:spPr>
        <p:txBody>
          <a:bodyPr/>
          <a:lstStyle>
            <a:lvl1pPr marL="0" algn="l" defTabSz="824102" rtl="0" eaLnBrk="1" latinLnBrk="0" hangingPunct="1">
              <a:spcBef>
                <a:spcPct val="0"/>
              </a:spcBef>
              <a:buNone/>
              <a:defRPr lang="en-US" sz="3966" b="0" i="0" u="none" kern="1200" spc="-135"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405611699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Image Fram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240" y="2340379"/>
            <a:ext cx="4275137" cy="1270732"/>
          </a:xfrm>
          <a:noFill/>
        </p:spPr>
        <p:txBody>
          <a:bodyPr wrap="square" lIns="0" tIns="91440" rIns="146304" bIns="91440" anchor="b" anchorCtr="0"/>
          <a:lstStyle>
            <a:lvl1pPr>
              <a:defRPr sz="3921" strike="noStrike" spc="0" baseline="0">
                <a:solidFill>
                  <a:schemeClr val="accent2"/>
                </a:solidFill>
                <a:latin typeface="Segoe UI Semilight" panose="020B0402040204020203" pitchFamily="34" charset="0"/>
                <a:cs typeface="Segoe UI Semilight" panose="020B0402040204020203" pitchFamily="34" charset="0"/>
              </a:defRPr>
            </a:lvl1pPr>
          </a:lstStyle>
          <a:p>
            <a:r>
              <a:rPr lang="en-US" dirty="0"/>
              <a:t>Presentation title or event name</a:t>
            </a:r>
          </a:p>
        </p:txBody>
      </p:sp>
      <p:sp>
        <p:nvSpPr>
          <p:cNvPr id="3" name="Text Placeholder 2">
            <a:extLst>
              <a:ext uri="{FF2B5EF4-FFF2-40B4-BE49-F238E27FC236}">
                <a16:creationId xmlns:a16="http://schemas.microsoft.com/office/drawing/2014/main" id="{E398F24B-A356-4CE6-AFF0-9C1FE11DB63B}"/>
              </a:ext>
            </a:extLst>
          </p:cNvPr>
          <p:cNvSpPr>
            <a:spLocks noGrp="1"/>
          </p:cNvSpPr>
          <p:nvPr>
            <p:ph type="body" sz="quarter" idx="10" hasCustomPrompt="1"/>
          </p:nvPr>
        </p:nvSpPr>
        <p:spPr>
          <a:xfrm>
            <a:off x="269240" y="3611113"/>
            <a:ext cx="4275136" cy="2694326"/>
          </a:xfrm>
        </p:spPr>
        <p:txBody>
          <a:bodyPr lIns="0" tIns="0" rIns="0" bIns="0"/>
          <a:lstStyle>
            <a:lvl1pPr>
              <a:spcBef>
                <a:spcPts val="0"/>
              </a:spcBef>
              <a:spcAft>
                <a:spcPts val="0"/>
              </a:spcAft>
              <a:defRPr sz="1961">
                <a:latin typeface="+mj-lt"/>
              </a:defRPr>
            </a:lvl1pPr>
            <a:lvl2pPr>
              <a:spcBef>
                <a:spcPts val="0"/>
              </a:spcBef>
              <a:spcAft>
                <a:spcPts val="0"/>
              </a:spcAft>
              <a:defRPr sz="1961"/>
            </a:lvl2pPr>
          </a:lstStyle>
          <a:p>
            <a:pPr lvl="0"/>
            <a:r>
              <a:rPr lang="en-US" dirty="0"/>
              <a:t>Presenter Name </a:t>
            </a:r>
          </a:p>
          <a:p>
            <a:pPr lvl="1"/>
            <a:r>
              <a:rPr lang="en-US" dirty="0"/>
              <a:t>Date</a:t>
            </a:r>
          </a:p>
        </p:txBody>
      </p:sp>
      <p:sp>
        <p:nvSpPr>
          <p:cNvPr id="4" name="Picture Placeholder 3">
            <a:extLst>
              <a:ext uri="{FF2B5EF4-FFF2-40B4-BE49-F238E27FC236}">
                <a16:creationId xmlns:a16="http://schemas.microsoft.com/office/drawing/2014/main" id="{5F21C82C-6FE1-48C8-9956-E8DA6996217C}"/>
              </a:ext>
            </a:extLst>
          </p:cNvPr>
          <p:cNvSpPr>
            <a:spLocks noGrp="1"/>
          </p:cNvSpPr>
          <p:nvPr>
            <p:ph type="pic" sz="quarter" idx="11"/>
          </p:nvPr>
        </p:nvSpPr>
        <p:spPr>
          <a:xfrm>
            <a:off x="4544376" y="253265"/>
            <a:ext cx="7647624" cy="6052173"/>
          </a:xfrm>
          <a:blipFill>
            <a:blip r:embed="rId2"/>
            <a:stretch>
              <a:fillRect t="-2325" r="-12774" b="-1"/>
            </a:stretch>
          </a:blipFill>
        </p:spPr>
        <p:txBody>
          <a:bodyPr/>
          <a:lstStyle/>
          <a:p>
            <a:endParaRPr lang="en-US"/>
          </a:p>
        </p:txBody>
      </p:sp>
      <p:sp>
        <p:nvSpPr>
          <p:cNvPr id="8" name="Content Placeholder 5">
            <a:extLst>
              <a:ext uri="{FF2B5EF4-FFF2-40B4-BE49-F238E27FC236}">
                <a16:creationId xmlns:a16="http://schemas.microsoft.com/office/drawing/2014/main" id="{8905AB49-690B-4344-895A-753A189ADEDC}"/>
              </a:ext>
            </a:extLst>
          </p:cNvPr>
          <p:cNvSpPr>
            <a:spLocks noGrp="1"/>
          </p:cNvSpPr>
          <p:nvPr>
            <p:ph sz="quarter" idx="13" hasCustomPrompt="1"/>
          </p:nvPr>
        </p:nvSpPr>
        <p:spPr>
          <a:xfrm>
            <a:off x="269239" y="253263"/>
            <a:ext cx="1761724" cy="735371"/>
          </a:xfrm>
        </p:spPr>
        <p:txBody>
          <a:bodyPr anchor="ctr"/>
          <a:lstStyle>
            <a:lvl1pPr algn="ctr">
              <a:defRPr sz="1568">
                <a:solidFill>
                  <a:srgbClr val="D83B01"/>
                </a:solidFill>
                <a:latin typeface="Segoe UI Semibold" panose="020B0702040204020203" pitchFamily="34" charset="0"/>
                <a:cs typeface="Segoe UI Semibold" panose="020B0702040204020203" pitchFamily="34" charset="0"/>
              </a:defRPr>
            </a:lvl1pPr>
          </a:lstStyle>
          <a:p>
            <a:pPr lvl="0"/>
            <a:r>
              <a:rPr lang="en-US" dirty="0"/>
              <a:t>Paste Partner Logo in this box</a:t>
            </a:r>
          </a:p>
        </p:txBody>
      </p:sp>
    </p:spTree>
    <p:extLst>
      <p:ext uri="{BB962C8B-B14F-4D97-AF65-F5344CB8AC3E}">
        <p14:creationId xmlns:p14="http://schemas.microsoft.com/office/powerpoint/2010/main" val="2034398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7EB0-1688-4379-931B-A9DCF76022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218906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5677357" cy="3902181"/>
          </a:xfrm>
        </p:spPr>
        <p:txBody>
          <a:bodyPr/>
          <a:lstStyle>
            <a:lvl1pPr>
              <a:lnSpc>
                <a:spcPct val="100000"/>
              </a:lnSpc>
              <a:spcBef>
                <a:spcPts val="1176"/>
              </a:spcBef>
              <a:spcAft>
                <a:spcPts val="588"/>
              </a:spcAft>
              <a:defRPr/>
            </a:lvl1pPr>
            <a:lvl2pPr>
              <a:lnSpc>
                <a:spcPct val="100000"/>
              </a:lnSpc>
              <a:spcBef>
                <a:spcPts val="588"/>
              </a:spcBef>
              <a:spcAft>
                <a:spcPts val="588"/>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3C2EA7-E626-4675-866C-2FDF7AA221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60708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D0D6-6EAB-42AE-9463-1BC1B99A3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2E3EB-A3FA-46A2-A26C-1A6F0B31B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2E4D9-A667-4D7B-8EF6-7EDEC37B89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14ED01-DC18-413B-AA9E-5F85ABCD0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923496-A9CC-40F4-87EA-D1A01FFA49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31AF5E-0E3A-4CB0-B50E-E21D756AF44E}"/>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8" name="Footer Placeholder 7">
            <a:extLst>
              <a:ext uri="{FF2B5EF4-FFF2-40B4-BE49-F238E27FC236}">
                <a16:creationId xmlns:a16="http://schemas.microsoft.com/office/drawing/2014/main" id="{D41ED1AF-772D-4CAF-A09C-F4C47F63F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CB0E06-B710-4899-BDFB-22AF1135D3B0}"/>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1952423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7619611" cy="3902181"/>
          </a:xfrm>
        </p:spPr>
        <p:txBody>
          <a:bodyPr/>
          <a:lstStyle>
            <a:lvl1pPr>
              <a:lnSpc>
                <a:spcPct val="100000"/>
              </a:lnSpc>
              <a:spcBef>
                <a:spcPts val="1176"/>
              </a:spcBef>
              <a:spcAft>
                <a:spcPts val="588"/>
              </a:spcAft>
              <a:defRPr/>
            </a:lvl1pPr>
            <a:lvl2pPr>
              <a:lnSpc>
                <a:spcPct val="100000"/>
              </a:lnSpc>
              <a:spcBef>
                <a:spcPts val="588"/>
              </a:spcBef>
              <a:spcAft>
                <a:spcPts val="588"/>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8112956" y="0"/>
            <a:ext cx="4079044" cy="6858000"/>
          </a:xfrm>
        </p:spPr>
        <p:txBody>
          <a:bodyPr/>
          <a:lstStyle/>
          <a:p>
            <a:endParaRPr lang="en-US"/>
          </a:p>
        </p:txBody>
      </p:sp>
      <p:sp>
        <p:nvSpPr>
          <p:cNvPr id="8" name="Title 7">
            <a:extLst>
              <a:ext uri="{FF2B5EF4-FFF2-40B4-BE49-F238E27FC236}">
                <a16:creationId xmlns:a16="http://schemas.microsoft.com/office/drawing/2014/main" id="{D881271C-3FF8-48A0-9D68-C81209C36D9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99048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Image widene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269239" y="2403257"/>
            <a:ext cx="5677357" cy="3902181"/>
          </a:xfrm>
        </p:spPr>
        <p:txBody>
          <a:bodyPr wrap="square" rIns="274320"/>
          <a:lstStyle>
            <a:lvl1pPr>
              <a:lnSpc>
                <a:spcPct val="100000"/>
              </a:lnSpc>
              <a:spcBef>
                <a:spcPts val="1176"/>
              </a:spcBef>
              <a:spcAft>
                <a:spcPts val="588"/>
              </a:spcAft>
              <a:defRPr/>
            </a:lvl1pPr>
            <a:lvl2pPr>
              <a:lnSpc>
                <a:spcPct val="100000"/>
              </a:lnSpc>
              <a:spcBef>
                <a:spcPts val="588"/>
              </a:spcBef>
              <a:spcAft>
                <a:spcPts val="588"/>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5946597" y="0"/>
            <a:ext cx="6245404" cy="6858000"/>
          </a:xfrm>
        </p:spPr>
        <p:txBody>
          <a:bodyPr/>
          <a:lstStyle/>
          <a:p>
            <a:endParaRPr lang="en-US"/>
          </a:p>
        </p:txBody>
      </p:sp>
      <p:sp>
        <p:nvSpPr>
          <p:cNvPr id="3" name="Title 2">
            <a:extLst>
              <a:ext uri="{FF2B5EF4-FFF2-40B4-BE49-F238E27FC236}">
                <a16:creationId xmlns:a16="http://schemas.microsoft.com/office/drawing/2014/main" id="{F33D6311-C092-471B-9D95-21A658315069}"/>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99ACF8BD-FB6E-46BD-B588-2EE976C65C48}"/>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24320574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 Title +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D55C-8491-4307-9DE2-CE748EDBD7BB}"/>
              </a:ext>
            </a:extLst>
          </p:cNvPr>
          <p:cNvSpPr>
            <a:spLocks noGrp="1"/>
          </p:cNvSpPr>
          <p:nvPr>
            <p:ph type="title"/>
          </p:nvPr>
        </p:nvSpPr>
        <p:spPr>
          <a:xfrm>
            <a:off x="6394809" y="814057"/>
            <a:ext cx="4340227" cy="472502"/>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6394809" y="2532449"/>
            <a:ext cx="5527953" cy="3772990"/>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1" y="0"/>
            <a:ext cx="5946596" cy="6858000"/>
          </a:xfrm>
        </p:spPr>
        <p:txBody>
          <a:bodyPr/>
          <a:lstStyle/>
          <a:p>
            <a:endParaRPr lang="en-US"/>
          </a:p>
        </p:txBody>
      </p:sp>
      <p:sp>
        <p:nvSpPr>
          <p:cNvPr id="6" name="Text Placeholder 2">
            <a:extLst>
              <a:ext uri="{FF2B5EF4-FFF2-40B4-BE49-F238E27FC236}">
                <a16:creationId xmlns:a16="http://schemas.microsoft.com/office/drawing/2014/main" id="{EDEE4DC6-421E-4BF0-BC7A-1EE245572B2A}"/>
              </a:ext>
            </a:extLst>
          </p:cNvPr>
          <p:cNvSpPr>
            <a:spLocks noGrp="1"/>
          </p:cNvSpPr>
          <p:nvPr>
            <p:ph type="body" sz="quarter" idx="15"/>
          </p:nvPr>
        </p:nvSpPr>
        <p:spPr>
          <a:xfrm>
            <a:off x="6394809"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00285700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narrowed + Title + Tex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1A8606-14C6-4635-B81B-FCDF7CB63485}"/>
              </a:ext>
            </a:extLst>
          </p:cNvPr>
          <p:cNvSpPr>
            <a:spLocks noGrp="1"/>
          </p:cNvSpPr>
          <p:nvPr>
            <p:ph type="body" sz="quarter" idx="10"/>
          </p:nvPr>
        </p:nvSpPr>
        <p:spPr>
          <a:xfrm>
            <a:off x="4303151" y="2532448"/>
            <a:ext cx="7619611" cy="3772991"/>
          </a:xfrm>
        </p:spPr>
        <p:txBody>
          <a:bodyPr/>
          <a:lstStyle>
            <a:lvl1pPr>
              <a:lnSpc>
                <a:spcPct val="100000"/>
              </a:lnSpc>
              <a:spcBef>
                <a:spcPts val="1176"/>
              </a:spcBef>
              <a:spcAft>
                <a:spcPts val="588"/>
              </a:spcAft>
              <a:defRPr/>
            </a:lvl1pPr>
            <a:lvl2pPr>
              <a:lnSpc>
                <a:spcPct val="100000"/>
              </a:lnSpc>
              <a:spcBef>
                <a:spcPts val="294"/>
              </a:spcBef>
              <a:spcAft>
                <a:spcPts val="294"/>
              </a:spcAft>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8E29B41A-A648-4F34-BA02-EC268DE3F49C}"/>
              </a:ext>
            </a:extLst>
          </p:cNvPr>
          <p:cNvSpPr>
            <a:spLocks noGrp="1"/>
          </p:cNvSpPr>
          <p:nvPr>
            <p:ph type="pic" sz="quarter" idx="11"/>
          </p:nvPr>
        </p:nvSpPr>
        <p:spPr>
          <a:xfrm>
            <a:off x="1" y="0"/>
            <a:ext cx="4079044" cy="6858000"/>
          </a:xfrm>
        </p:spPr>
        <p:txBody>
          <a:bodyPr/>
          <a:lstStyle/>
          <a:p>
            <a:endParaRPr lang="en-US"/>
          </a:p>
        </p:txBody>
      </p:sp>
      <p:sp>
        <p:nvSpPr>
          <p:cNvPr id="2" name="Title 1">
            <a:extLst>
              <a:ext uri="{FF2B5EF4-FFF2-40B4-BE49-F238E27FC236}">
                <a16:creationId xmlns:a16="http://schemas.microsoft.com/office/drawing/2014/main" id="{44ADC741-D24F-4CB7-B698-88E7285052B3}"/>
              </a:ext>
            </a:extLst>
          </p:cNvPr>
          <p:cNvSpPr>
            <a:spLocks noGrp="1"/>
          </p:cNvSpPr>
          <p:nvPr>
            <p:ph type="title"/>
          </p:nvPr>
        </p:nvSpPr>
        <p:spPr>
          <a:xfrm>
            <a:off x="4303151" y="814057"/>
            <a:ext cx="4340227" cy="472502"/>
          </a:xfrm>
        </p:spPr>
        <p:txBody>
          <a:bodyPr/>
          <a:lstStyle/>
          <a:p>
            <a:r>
              <a:rPr lang="en-US" dirty="0"/>
              <a:t>Click to edit Master title style</a:t>
            </a:r>
          </a:p>
        </p:txBody>
      </p:sp>
    </p:spTree>
    <p:extLst>
      <p:ext uri="{BB962C8B-B14F-4D97-AF65-F5344CB8AC3E}">
        <p14:creationId xmlns:p14="http://schemas.microsoft.com/office/powerpoint/2010/main" val="92112191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145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ED08FD4-4B03-4E30-AEA2-D0B901E2DA25}"/>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
        <p:nvSpPr>
          <p:cNvPr id="2" name="Title 1">
            <a:extLst>
              <a:ext uri="{FF2B5EF4-FFF2-40B4-BE49-F238E27FC236}">
                <a16:creationId xmlns:a16="http://schemas.microsoft.com/office/drawing/2014/main" id="{45AF8B0C-088C-46CD-B231-F689625247BA}"/>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995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 Subtitle +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4858E-F687-4BE7-BF8D-6FA18304F021}"/>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F1BC83C1-76D2-4A61-92C0-B622A64785E5}"/>
              </a:ext>
            </a:extLst>
          </p:cNvPr>
          <p:cNvSpPr>
            <a:spLocks noGrp="1"/>
          </p:cNvSpPr>
          <p:nvPr>
            <p:ph type="body" sz="quarter" idx="16"/>
          </p:nvPr>
        </p:nvSpPr>
        <p:spPr>
          <a:xfrm>
            <a:off x="269239" y="2022837"/>
            <a:ext cx="5521949" cy="4282602"/>
          </a:xfrm>
        </p:spPr>
        <p:txBody>
          <a:bodyPr/>
          <a:lstStyle/>
          <a:p>
            <a:pPr lvl="0"/>
            <a:r>
              <a:rPr lang="en-US" dirty="0"/>
              <a:t>Edit Master text styles</a:t>
            </a:r>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B5497DB9-F2D4-45FB-9F0D-087870E16940}"/>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7428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Section Divider">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5752875"/>
          </a:xfrm>
          <a:blipFill>
            <a:blip r:embed="rId2"/>
            <a:stretch>
              <a:fillRect b="-19210"/>
            </a:stretch>
          </a:blipFill>
        </p:spPr>
        <p:txBody>
          <a:bodyPr/>
          <a:lstStyle/>
          <a:p>
            <a:r>
              <a:rPr lang="en-US"/>
              <a:t> </a:t>
            </a:r>
          </a:p>
        </p:txBody>
      </p:sp>
      <p:sp>
        <p:nvSpPr>
          <p:cNvPr id="3" name="Title 2">
            <a:extLst>
              <a:ext uri="{FF2B5EF4-FFF2-40B4-BE49-F238E27FC236}">
                <a16:creationId xmlns:a16="http://schemas.microsoft.com/office/drawing/2014/main" id="{E0DF8355-7A99-420C-B5D8-AF1283CCDEFB}"/>
              </a:ext>
            </a:extLst>
          </p:cNvPr>
          <p:cNvSpPr>
            <a:spLocks noGrp="1"/>
          </p:cNvSpPr>
          <p:nvPr>
            <p:ph type="title"/>
          </p:nvPr>
        </p:nvSpPr>
        <p:spPr/>
        <p:txBody>
          <a:bodyPr/>
          <a:lstStyle>
            <a:lvl1pPr>
              <a:defRPr>
                <a:solidFill>
                  <a:schemeClr val="bg2"/>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3E995DEB-E64B-40B3-A329-B133B49FCCAD}"/>
              </a:ext>
            </a:extLst>
          </p:cNvPr>
          <p:cNvSpPr>
            <a:spLocks noGrp="1"/>
          </p:cNvSpPr>
          <p:nvPr>
            <p:ph sz="quarter" idx="13" hasCustomPrompt="1"/>
          </p:nvPr>
        </p:nvSpPr>
        <p:spPr>
          <a:xfrm>
            <a:off x="269239" y="5937753"/>
            <a:ext cx="1761724" cy="735371"/>
          </a:xfrm>
        </p:spPr>
        <p:txBody>
          <a:bodyPr anchor="ctr"/>
          <a:lstStyle>
            <a:lvl1pPr algn="ctr">
              <a:defRPr sz="1568">
                <a:solidFill>
                  <a:srgbClr val="D83B01"/>
                </a:solidFill>
                <a:latin typeface="Segoe UI Semibold" panose="020B0702040204020203" pitchFamily="34" charset="0"/>
                <a:cs typeface="Segoe UI Semibold" panose="020B0702040204020203" pitchFamily="34" charset="0"/>
              </a:defRPr>
            </a:lvl1pPr>
          </a:lstStyle>
          <a:p>
            <a:pPr lvl="0"/>
            <a:r>
              <a:rPr lang="en-US" dirty="0"/>
              <a:t>Paste Partner Logo in this box</a:t>
            </a:r>
          </a:p>
        </p:txBody>
      </p:sp>
    </p:spTree>
    <p:extLst>
      <p:ext uri="{BB962C8B-B14F-4D97-AF65-F5344CB8AC3E}">
        <p14:creationId xmlns:p14="http://schemas.microsoft.com/office/powerpoint/2010/main" val="352134923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94740" y="1966511"/>
            <a:ext cx="7014570" cy="4525709"/>
          </a:xfrm>
          <a:prstGeom prst="rect">
            <a:avLst/>
          </a:prstGeom>
        </p:spPr>
      </p:pic>
      <p:sp>
        <p:nvSpPr>
          <p:cNvPr id="9" name="Picture Placeholder 8"/>
          <p:cNvSpPr>
            <a:spLocks noGrp="1" noChangeAspect="1"/>
          </p:cNvSpPr>
          <p:nvPr>
            <p:ph type="pic" sz="quarter" idx="14" hasCustomPrompt="1"/>
          </p:nvPr>
        </p:nvSpPr>
        <p:spPr>
          <a:xfrm>
            <a:off x="455994" y="2117873"/>
            <a:ext cx="5623606" cy="3159689"/>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3" name="Text Placeholder 2">
            <a:extLst>
              <a:ext uri="{FF2B5EF4-FFF2-40B4-BE49-F238E27FC236}">
                <a16:creationId xmlns:a16="http://schemas.microsoft.com/office/drawing/2014/main" id="{4130E27F-6B44-498A-9E84-F9D6C318411F}"/>
              </a:ext>
            </a:extLst>
          </p:cNvPr>
          <p:cNvSpPr>
            <a:spLocks noGrp="1"/>
          </p:cNvSpPr>
          <p:nvPr>
            <p:ph type="body" sz="quarter" idx="17"/>
          </p:nvPr>
        </p:nvSpPr>
        <p:spPr>
          <a:xfrm>
            <a:off x="7085803" y="1966511"/>
            <a:ext cx="4836959" cy="4332341"/>
          </a:xfrm>
        </p:spPr>
        <p:txBody>
          <a:bodyPr/>
          <a:lstStyle/>
          <a:p>
            <a:pPr lvl="0"/>
            <a:r>
              <a:rPr lang="en-US" dirty="0"/>
              <a:t>Edit Master text styles</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61C9376B-0CE6-43A2-9C1C-FCB4207DA936}"/>
              </a:ext>
            </a:extLst>
          </p:cNvPr>
          <p:cNvSpPr/>
          <p:nvPr userDrawn="1"/>
        </p:nvSpPr>
        <p:spPr>
          <a:xfrm>
            <a:off x="269240" y="6478770"/>
            <a:ext cx="5752058" cy="135796"/>
          </a:xfrm>
          <a:prstGeom prst="rect">
            <a:avLst/>
          </a:prstGeom>
        </p:spPr>
        <p:txBody>
          <a:bodyPr wrap="square" lIns="0" tIns="0" rIns="0" bIns="0">
            <a:spAutoFit/>
          </a:bodyPr>
          <a:lstStyle/>
          <a:p>
            <a:pPr marL="0" marR="0" lvl="0" indent="0" algn="l" defTabSz="914142"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E6E6E6">
                    <a:lumMod val="25000"/>
                  </a:srgbClr>
                </a:solidFill>
                <a:effectLst/>
                <a:uLnTx/>
                <a:uFillTx/>
                <a:latin typeface="Segoe UI"/>
                <a:ea typeface="+mn-ea"/>
                <a:cs typeface="+mn-cs"/>
              </a:rPr>
              <a:t>MICROSOFT CONFIDENTIAL Pre-release simulated screenshot shown, final experience may differ</a:t>
            </a:r>
          </a:p>
        </p:txBody>
      </p:sp>
      <p:sp>
        <p:nvSpPr>
          <p:cNvPr id="4" name="Title 3">
            <a:extLst>
              <a:ext uri="{FF2B5EF4-FFF2-40B4-BE49-F238E27FC236}">
                <a16:creationId xmlns:a16="http://schemas.microsoft.com/office/drawing/2014/main" id="{5EBC527A-96F3-4F27-BC5E-48B8BA0DA3DA}"/>
              </a:ext>
            </a:extLst>
          </p:cNvPr>
          <p:cNvSpPr>
            <a:spLocks noGrp="1"/>
          </p:cNvSpPr>
          <p:nvPr>
            <p:ph type="title"/>
          </p:nvPr>
        </p:nvSpPr>
        <p:spPr/>
        <p:txBody>
          <a:bodyPr/>
          <a:lstStyle/>
          <a:p>
            <a:r>
              <a:rPr lang="en-US"/>
              <a:t>Click to edit Master title style</a:t>
            </a:r>
          </a:p>
        </p:txBody>
      </p:sp>
      <p:sp>
        <p:nvSpPr>
          <p:cNvPr id="15" name="Text Placeholder 2">
            <a:extLst>
              <a:ext uri="{FF2B5EF4-FFF2-40B4-BE49-F238E27FC236}">
                <a16:creationId xmlns:a16="http://schemas.microsoft.com/office/drawing/2014/main" id="{7A244FD3-346B-47E3-92AB-FD27F311D9A6}"/>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68620631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in1 Screen Capture 16: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9762" y="1961341"/>
            <a:ext cx="6272675" cy="4443335"/>
          </a:xfrm>
          <a:prstGeom prst="rect">
            <a:avLst/>
          </a:prstGeom>
        </p:spPr>
      </p:pic>
      <p:sp>
        <p:nvSpPr>
          <p:cNvPr id="9" name="Picture Placeholder 8"/>
          <p:cNvSpPr>
            <a:spLocks noGrp="1" noChangeAspect="1"/>
          </p:cNvSpPr>
          <p:nvPr>
            <p:ph type="pic" sz="quarter" idx="14" hasCustomPrompt="1"/>
          </p:nvPr>
        </p:nvSpPr>
        <p:spPr>
          <a:xfrm>
            <a:off x="531928" y="2173688"/>
            <a:ext cx="5195064" cy="2918908"/>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1" name="Rectangle 10">
            <a:extLst>
              <a:ext uri="{FF2B5EF4-FFF2-40B4-BE49-F238E27FC236}">
                <a16:creationId xmlns:a16="http://schemas.microsoft.com/office/drawing/2014/main" id="{F9A09EEF-B6C5-47FE-AE4E-C22680AEB902}"/>
              </a:ext>
            </a:extLst>
          </p:cNvPr>
          <p:cNvSpPr/>
          <p:nvPr userDrawn="1"/>
        </p:nvSpPr>
        <p:spPr>
          <a:xfrm>
            <a:off x="269240" y="6481227"/>
            <a:ext cx="5752058" cy="135796"/>
          </a:xfrm>
          <a:prstGeom prst="rect">
            <a:avLst/>
          </a:prstGeom>
        </p:spPr>
        <p:txBody>
          <a:bodyPr wrap="square" lIns="0" tIns="0" rIns="0" bIns="0">
            <a:spAutoFit/>
          </a:bodyPr>
          <a:lstStyle/>
          <a:p>
            <a:pPr marL="0" marR="0" lvl="0" indent="0" algn="l" defTabSz="914142"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E6E6E6">
                    <a:lumMod val="25000"/>
                  </a:srgbClr>
                </a:solidFill>
                <a:effectLst/>
                <a:uLnTx/>
                <a:uFillTx/>
                <a:latin typeface="Segoe UI"/>
                <a:ea typeface="+mn-ea"/>
                <a:cs typeface="+mn-cs"/>
              </a:rPr>
              <a:t>MICROSOFT CONFIDENTIAL Pre-release simulated screenshot shown, final experience may differ</a:t>
            </a:r>
          </a:p>
        </p:txBody>
      </p:sp>
      <p:sp>
        <p:nvSpPr>
          <p:cNvPr id="3" name="Text Placeholder 2">
            <a:extLst>
              <a:ext uri="{FF2B5EF4-FFF2-40B4-BE49-F238E27FC236}">
                <a16:creationId xmlns:a16="http://schemas.microsoft.com/office/drawing/2014/main" id="{F70E8291-09E7-461A-BBD9-3AB3F0D37977}"/>
              </a:ext>
            </a:extLst>
          </p:cNvPr>
          <p:cNvSpPr>
            <a:spLocks noGrp="1"/>
          </p:cNvSpPr>
          <p:nvPr>
            <p:ph type="body" sz="quarter" idx="17"/>
          </p:nvPr>
        </p:nvSpPr>
        <p:spPr>
          <a:xfrm>
            <a:off x="6804603" y="1961341"/>
            <a:ext cx="5118159" cy="4344097"/>
          </a:xfrm>
        </p:spPr>
        <p:txBody>
          <a:bodyPr/>
          <a:lstStyle/>
          <a:p>
            <a:pPr lvl="0"/>
            <a:r>
              <a:rPr lang="en-US" dirty="0"/>
              <a:t>Edit Master text styles</a:t>
            </a:r>
          </a:p>
          <a:p>
            <a:pPr lvl="1"/>
            <a:r>
              <a:rPr lang="en-US" dirty="0"/>
              <a:t>Second level</a:t>
            </a:r>
          </a:p>
          <a:p>
            <a:pPr lvl="2"/>
            <a:r>
              <a:rPr lang="en-US" dirty="0"/>
              <a:t>Third level</a:t>
            </a:r>
          </a:p>
        </p:txBody>
      </p:sp>
      <p:sp>
        <p:nvSpPr>
          <p:cNvPr id="6" name="Title 5">
            <a:extLst>
              <a:ext uri="{FF2B5EF4-FFF2-40B4-BE49-F238E27FC236}">
                <a16:creationId xmlns:a16="http://schemas.microsoft.com/office/drawing/2014/main" id="{FB17684A-530C-43E7-A283-A901AB070187}"/>
              </a:ext>
            </a:extLst>
          </p:cNvPr>
          <p:cNvSpPr>
            <a:spLocks noGrp="1"/>
          </p:cNvSpPr>
          <p:nvPr>
            <p:ph type="title"/>
          </p:nvPr>
        </p:nvSpPr>
        <p:spPr/>
        <p:txBody>
          <a:bodyPr/>
          <a:lstStyle/>
          <a:p>
            <a:r>
              <a:rPr lang="en-US"/>
              <a:t>Click to edit Master title style</a:t>
            </a:r>
          </a:p>
        </p:txBody>
      </p:sp>
      <p:sp>
        <p:nvSpPr>
          <p:cNvPr id="17" name="Text Placeholder 2">
            <a:extLst>
              <a:ext uri="{FF2B5EF4-FFF2-40B4-BE49-F238E27FC236}">
                <a16:creationId xmlns:a16="http://schemas.microsoft.com/office/drawing/2014/main" id="{444C7719-00E0-4228-A5ED-6BB487989C68}"/>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4108288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134E6-28B5-474D-9BA6-9C22F462D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99E2B1-F4F0-4589-9AF1-1D722D1978DA}"/>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4" name="Footer Placeholder 3">
            <a:extLst>
              <a:ext uri="{FF2B5EF4-FFF2-40B4-BE49-F238E27FC236}">
                <a16:creationId xmlns:a16="http://schemas.microsoft.com/office/drawing/2014/main" id="{48141647-0BAD-4990-858B-D2E245D66C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CEA54-9B67-4F78-9C6C-756A8E432D48}"/>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1780607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4 Screen Capture 3:2 B">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305890" y="1318338"/>
            <a:ext cx="7886110" cy="5539663"/>
          </a:xfrm>
          <a:prstGeom prst="rect">
            <a:avLst/>
          </a:prstGeom>
        </p:spPr>
      </p:pic>
      <p:sp>
        <p:nvSpPr>
          <p:cNvPr id="11" name="Picture Placeholder 8"/>
          <p:cNvSpPr>
            <a:spLocks noGrp="1" noChangeAspect="1"/>
          </p:cNvSpPr>
          <p:nvPr>
            <p:ph type="pic" sz="quarter" idx="14" hasCustomPrompt="1"/>
          </p:nvPr>
        </p:nvSpPr>
        <p:spPr>
          <a:xfrm>
            <a:off x="5150689" y="2163125"/>
            <a:ext cx="7041311" cy="4694875"/>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7" name="Title 6">
            <a:extLst>
              <a:ext uri="{FF2B5EF4-FFF2-40B4-BE49-F238E27FC236}">
                <a16:creationId xmlns:a16="http://schemas.microsoft.com/office/drawing/2014/main" id="{5DCDAD80-66A5-46BE-BBAB-A4D707EB5ABD}"/>
              </a:ext>
            </a:extLst>
          </p:cNvPr>
          <p:cNvSpPr>
            <a:spLocks noGrp="1"/>
          </p:cNvSpPr>
          <p:nvPr>
            <p:ph type="title"/>
          </p:nvPr>
        </p:nvSpPr>
        <p:spPr/>
        <p:txBody>
          <a:bodyPr/>
          <a:lstStyle/>
          <a:p>
            <a:r>
              <a:rPr lang="en-US"/>
              <a:t>Click to edit Master title style</a:t>
            </a:r>
          </a:p>
        </p:txBody>
      </p:sp>
      <p:sp>
        <p:nvSpPr>
          <p:cNvPr id="15" name="Rectangle 14">
            <a:extLst>
              <a:ext uri="{FF2B5EF4-FFF2-40B4-BE49-F238E27FC236}">
                <a16:creationId xmlns:a16="http://schemas.microsoft.com/office/drawing/2014/main" id="{F6524831-4FF7-46FB-9AA7-1060F3EFDE58}"/>
              </a:ext>
            </a:extLst>
          </p:cNvPr>
          <p:cNvSpPr/>
          <p:nvPr userDrawn="1"/>
        </p:nvSpPr>
        <p:spPr>
          <a:xfrm>
            <a:off x="269239" y="6305439"/>
            <a:ext cx="3548036" cy="271592"/>
          </a:xfrm>
          <a:prstGeom prst="rect">
            <a:avLst/>
          </a:prstGeom>
        </p:spPr>
        <p:txBody>
          <a:bodyPr wrap="square" lIns="0" tIns="0" rIns="0" bIns="0">
            <a:spAutoFit/>
          </a:bodyPr>
          <a:lstStyle/>
          <a:p>
            <a:pPr marL="0" marR="0" lvl="0" indent="0" algn="l" defTabSz="914142"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E6E6E6">
                    <a:lumMod val="25000"/>
                  </a:srgbClr>
                </a:solidFill>
                <a:effectLst/>
                <a:uLnTx/>
                <a:uFillTx/>
                <a:latin typeface="Segoe UI"/>
                <a:ea typeface="+mn-ea"/>
                <a:cs typeface="+mn-cs"/>
              </a:rPr>
              <a:t>MICROSOFT CONFIDENTIAL Pre-release simulated screenshot shown, final experience may differ</a:t>
            </a:r>
          </a:p>
        </p:txBody>
      </p:sp>
      <p:sp>
        <p:nvSpPr>
          <p:cNvPr id="3" name="Text Placeholder 2">
            <a:extLst>
              <a:ext uri="{FF2B5EF4-FFF2-40B4-BE49-F238E27FC236}">
                <a16:creationId xmlns:a16="http://schemas.microsoft.com/office/drawing/2014/main" id="{E79ADDC0-429C-4B1B-A7E1-4FAF4FCFADF6}"/>
              </a:ext>
            </a:extLst>
          </p:cNvPr>
          <p:cNvSpPr>
            <a:spLocks noGrp="1"/>
          </p:cNvSpPr>
          <p:nvPr>
            <p:ph type="body" sz="quarter" idx="17"/>
          </p:nvPr>
        </p:nvSpPr>
        <p:spPr>
          <a:xfrm>
            <a:off x="269239" y="2163125"/>
            <a:ext cx="4036651" cy="3899989"/>
          </a:xfrm>
        </p:spPr>
        <p:txBody>
          <a:bodyPr/>
          <a:lstStyle/>
          <a:p>
            <a:pPr lvl="0"/>
            <a:r>
              <a:rPr lang="en-US" dirty="0"/>
              <a:t>Edit Master text styles</a:t>
            </a:r>
          </a:p>
          <a:p>
            <a:pPr lvl="1"/>
            <a:r>
              <a:rPr lang="en-US" dirty="0"/>
              <a:t>Second level</a:t>
            </a:r>
          </a:p>
          <a:p>
            <a:pPr lvl="2"/>
            <a:r>
              <a:rPr lang="en-US" dirty="0"/>
              <a:t>Third level</a:t>
            </a:r>
          </a:p>
        </p:txBody>
      </p:sp>
      <p:sp>
        <p:nvSpPr>
          <p:cNvPr id="16" name="Text Placeholder 2">
            <a:extLst>
              <a:ext uri="{FF2B5EF4-FFF2-40B4-BE49-F238E27FC236}">
                <a16:creationId xmlns:a16="http://schemas.microsoft.com/office/drawing/2014/main" id="{59B7D6D4-26FD-4836-BA57-5550816B7683}"/>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14675909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4 Screen Capture 3:2 C">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1" b="232"/>
          <a:stretch/>
        </p:blipFill>
        <p:spPr>
          <a:xfrm>
            <a:off x="1" y="1607465"/>
            <a:ext cx="7573641" cy="5250535"/>
          </a:xfrm>
          <a:prstGeom prst="rect">
            <a:avLst/>
          </a:prstGeom>
        </p:spPr>
      </p:pic>
      <p:sp>
        <p:nvSpPr>
          <p:cNvPr id="11" name="Picture Placeholder 8"/>
          <p:cNvSpPr>
            <a:spLocks noGrp="1" noChangeAspect="1"/>
          </p:cNvSpPr>
          <p:nvPr>
            <p:ph type="pic" sz="quarter" idx="14" hasCustomPrompt="1"/>
          </p:nvPr>
        </p:nvSpPr>
        <p:spPr>
          <a:xfrm>
            <a:off x="1" y="2417494"/>
            <a:ext cx="6760142" cy="4440506"/>
          </a:xfrm>
          <a:solidFill>
            <a:srgbClr val="00172A"/>
          </a:solidFill>
        </p:spPr>
        <p:txBody>
          <a:bodyPr lIns="1097280" tIns="0" rIns="1097280" bIns="1097280" anchor="b"/>
          <a:lstStyle>
            <a:lvl1pPr algn="ctr">
              <a:defRPr sz="1765" baseline="0">
                <a:solidFill>
                  <a:srgbClr val="C00000"/>
                </a:solidFill>
              </a:defRPr>
            </a:lvl1pPr>
          </a:lstStyle>
          <a:p>
            <a:r>
              <a:rPr lang="en-US"/>
              <a:t>Paste full screen grab here (3:2 aspect ratio). Position and scale using the image crop tool.</a:t>
            </a:r>
          </a:p>
        </p:txBody>
      </p:sp>
      <p:sp>
        <p:nvSpPr>
          <p:cNvPr id="3" name="Text Placeholder 2">
            <a:extLst>
              <a:ext uri="{FF2B5EF4-FFF2-40B4-BE49-F238E27FC236}">
                <a16:creationId xmlns:a16="http://schemas.microsoft.com/office/drawing/2014/main" id="{9849BD3A-E316-4C34-A36A-1654EA68CD8C}"/>
              </a:ext>
            </a:extLst>
          </p:cNvPr>
          <p:cNvSpPr>
            <a:spLocks noGrp="1"/>
          </p:cNvSpPr>
          <p:nvPr>
            <p:ph type="body" sz="quarter" idx="17"/>
          </p:nvPr>
        </p:nvSpPr>
        <p:spPr>
          <a:xfrm>
            <a:off x="8112957" y="1880268"/>
            <a:ext cx="3623050" cy="4152780"/>
          </a:xfrm>
        </p:spPr>
        <p:txBody>
          <a:body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7ECF3691-A3A2-419D-9DFB-B44E89191BC2}"/>
              </a:ext>
            </a:extLst>
          </p:cNvPr>
          <p:cNvSpPr/>
          <p:nvPr userDrawn="1"/>
        </p:nvSpPr>
        <p:spPr>
          <a:xfrm>
            <a:off x="8112957" y="6268880"/>
            <a:ext cx="3548036" cy="271592"/>
          </a:xfrm>
          <a:prstGeom prst="rect">
            <a:avLst/>
          </a:prstGeom>
        </p:spPr>
        <p:txBody>
          <a:bodyPr wrap="square" lIns="0" tIns="0" rIns="0" bIns="0">
            <a:spAutoFit/>
          </a:bodyPr>
          <a:lstStyle/>
          <a:p>
            <a:pPr marL="0" marR="0" lvl="0" indent="0" algn="l" defTabSz="914142" rtl="0" eaLnBrk="1" fontAlgn="auto" latinLnBrk="0" hangingPunct="1">
              <a:lnSpc>
                <a:spcPct val="100000"/>
              </a:lnSpc>
              <a:spcBef>
                <a:spcPts val="0"/>
              </a:spcBef>
              <a:spcAft>
                <a:spcPts val="0"/>
              </a:spcAft>
              <a:buClrTx/>
              <a:buSzTx/>
              <a:buFontTx/>
              <a:buNone/>
              <a:tabLst/>
              <a:defRPr/>
            </a:pPr>
            <a:r>
              <a:rPr kumimoji="0" lang="en-US" sz="882" b="0" i="0" u="none" strike="noStrike" kern="1200" cap="none" spc="0" normalizeH="0" baseline="0" noProof="0" dirty="0">
                <a:ln>
                  <a:noFill/>
                </a:ln>
                <a:solidFill>
                  <a:srgbClr val="E6E6E6">
                    <a:lumMod val="25000"/>
                  </a:srgbClr>
                </a:solidFill>
                <a:effectLst/>
                <a:uLnTx/>
                <a:uFillTx/>
                <a:latin typeface="Segoe UI"/>
                <a:ea typeface="+mn-ea"/>
                <a:cs typeface="+mn-cs"/>
              </a:rPr>
              <a:t>MICROSOFT CONFIDENTIAL Pre-release simulated screenshot shown, final experience may differ</a:t>
            </a:r>
          </a:p>
        </p:txBody>
      </p:sp>
      <p:sp>
        <p:nvSpPr>
          <p:cNvPr id="5" name="Title 4">
            <a:extLst>
              <a:ext uri="{FF2B5EF4-FFF2-40B4-BE49-F238E27FC236}">
                <a16:creationId xmlns:a16="http://schemas.microsoft.com/office/drawing/2014/main" id="{3F558388-ED20-452A-8A0A-26E79B88D2AF}"/>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67338E51-5CAB-461C-B1C8-FB8DC75AE2EE}"/>
              </a:ext>
            </a:extLst>
          </p:cNvPr>
          <p:cNvSpPr>
            <a:spLocks noGrp="1"/>
          </p:cNvSpPr>
          <p:nvPr>
            <p:ph type="body" sz="quarter" idx="15"/>
          </p:nvPr>
        </p:nvSpPr>
        <p:spPr>
          <a:xfrm>
            <a:off x="269240" y="1223174"/>
            <a:ext cx="3007457" cy="452654"/>
          </a:xfrm>
        </p:spPr>
        <p:txBody>
          <a:bodyPr wrap="none" tIns="0">
            <a:spAutoFit/>
          </a:bodyPr>
          <a:lstStyle>
            <a:lvl1pPr marL="0" indent="0">
              <a:buNone/>
              <a:defRPr sz="2353">
                <a:gradFill>
                  <a:gsLst>
                    <a:gs pos="2917">
                      <a:schemeClr val="tx1">
                        <a:lumMod val="75000"/>
                      </a:schemeClr>
                    </a:gs>
                    <a:gs pos="100000">
                      <a:schemeClr val="tx1">
                        <a:lumMod val="75000"/>
                      </a:schemeClr>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21504902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leprompter Talk Track">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1" y="1591"/>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91" y="1591"/>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39" y="816858"/>
            <a:ext cx="9188354" cy="5422018"/>
          </a:xfrm>
          <a:prstGeom prst="rect">
            <a:avLst/>
          </a:prstGeom>
        </p:spPr>
        <p:txBody>
          <a:bodyPr/>
          <a:lstStyle>
            <a:lvl1pPr marL="284625" indent="-28462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1pPr>
            <a:lvl2pPr marL="559920" indent="-27529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2pPr>
            <a:lvl3pPr marL="844545" indent="-284625">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3pPr>
            <a:lvl4pPr marL="1068512" indent="-223968">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4pPr>
            <a:lvl5pPr marL="1292478" indent="-223968">
              <a:spcBef>
                <a:spcPts val="588"/>
              </a:spcBef>
              <a:spcAft>
                <a:spcPts val="588"/>
              </a:spcAft>
              <a:buClr>
                <a:schemeClr val="tx1"/>
              </a:buClr>
              <a:buSzPct val="90000"/>
              <a:buFont typeface="Arial" pitchFamily="34" charset="0"/>
              <a:buChar char="•"/>
              <a:defRPr sz="1765">
                <a:gradFill>
                  <a:gsLst>
                    <a:gs pos="0">
                      <a:srgbClr val="F3F3F3"/>
                    </a:gs>
                    <a:gs pos="100000">
                      <a:srgbClr val="F3F3F3">
                        <a:alpha val="99000"/>
                      </a:srgbClr>
                    </a:gs>
                  </a:gsLst>
                  <a:lin ang="8100000" scaled="1"/>
                </a:gradFill>
                <a:latin typeface="Segoe UI Semibold" panose="020B0702040204020203" pitchFamily="34" charset="0"/>
                <a:ea typeface="Segoe UI Semibold" panose="020B0702040204020203" pitchFamily="34" charset="0"/>
                <a:cs typeface="Segoe UI Semibold" panose="020B0702040204020203"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69239" y="365781"/>
            <a:ext cx="11653523" cy="416442"/>
          </a:xfrm>
        </p:spPr>
        <p:txBody>
          <a:bodyPr wrap="square">
            <a:spAutoFit/>
          </a:bodyPr>
          <a:lstStyle>
            <a:lvl1pPr>
              <a:defRPr sz="2353">
                <a:gradFill>
                  <a:gsLst>
                    <a:gs pos="0">
                      <a:srgbClr val="F3F3F3"/>
                    </a:gs>
                    <a:gs pos="100000">
                      <a:srgbClr val="F3F3F3">
                        <a:alpha val="99000"/>
                      </a:srgbClr>
                    </a:gs>
                  </a:gsLst>
                  <a:lin ang="8100000" scaled="1"/>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0E78F541-5000-467F-9AD8-D14F4B5B1F03}"/>
              </a:ext>
            </a:extLst>
          </p:cNvPr>
          <p:cNvSpPr txBox="1">
            <a:spLocks/>
          </p:cNvSpPr>
          <p:nvPr userDrawn="1"/>
        </p:nvSpPr>
        <p:spPr>
          <a:xfrm>
            <a:off x="4" y="6480194"/>
            <a:ext cx="12192001" cy="377807"/>
          </a:xfrm>
          <a:prstGeom prst="rect">
            <a:avLst/>
          </a:prstGeom>
          <a:solidFill>
            <a:srgbClr val="FFFF99"/>
          </a:solidFill>
        </p:spPr>
        <p:txBody>
          <a:bodyPr vert="horz" wrap="square" lIns="152401" tIns="76201" rIns="152401" bIns="76201" rtlCol="0" anchor="b" anchorCtr="0">
            <a:noAutofit/>
          </a:bodyPr>
          <a:lstStyle>
            <a:lvl1pPr marL="0" marR="0" indent="0" algn="r" defTabSz="914378" rtl="0" eaLnBrk="1" fontAlgn="auto" latinLnBrk="0" hangingPunct="1">
              <a:lnSpc>
                <a:spcPct val="100000"/>
              </a:lnSpc>
              <a:spcBef>
                <a:spcPts val="1200"/>
              </a:spcBef>
              <a:spcAft>
                <a:spcPts val="600"/>
              </a:spcAft>
              <a:buClrTx/>
              <a:buSzPct val="90000"/>
              <a:buFont typeface="Arial" pitchFamily="34" charset="0"/>
              <a:buNone/>
              <a:tabLst/>
              <a:defRPr sz="3697" kern="1200" spc="-51" baseline="0">
                <a:gradFill>
                  <a:gsLst>
                    <a:gs pos="0">
                      <a:srgbClr val="000000"/>
                    </a:gs>
                    <a:gs pos="100000">
                      <a:srgbClr val="000000"/>
                    </a:gs>
                  </a:gsLst>
                  <a:lin ang="5400000" scaled="0"/>
                </a:gradFill>
                <a:effectLst/>
                <a:latin typeface="Segoe UI Semibold" panose="020B0702040204020203" pitchFamily="34" charset="0"/>
                <a:ea typeface="Segoe UI Semibold" panose="020B0702040204020203" pitchFamily="34" charset="0"/>
                <a:cs typeface="Segoe UI Semibold" panose="020B0702040204020203" pitchFamily="34" charset="0"/>
              </a:defRPr>
            </a:lvl1pPr>
            <a:lvl2pPr marL="0" marR="0" indent="0" algn="l" defTabSz="914378" rtl="0" eaLnBrk="1" fontAlgn="auto" latinLnBrk="0" hangingPunct="1">
              <a:lnSpc>
                <a:spcPct val="100000"/>
              </a:lnSpc>
              <a:spcBef>
                <a:spcPts val="600"/>
              </a:spcBef>
              <a:spcAft>
                <a:spcPts val="60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169863" marR="0" indent="-169863" algn="l" defTabSz="914378" rtl="0" eaLnBrk="1" fontAlgn="auto" latinLnBrk="0" hangingPunct="1">
              <a:lnSpc>
                <a:spcPct val="100000"/>
              </a:lnSpc>
              <a:spcBef>
                <a:spcPts val="0"/>
              </a:spcBef>
              <a:spcAft>
                <a:spcPts val="600"/>
              </a:spcAft>
              <a:buClr>
                <a:schemeClr val="tx1"/>
              </a:buClr>
              <a:buSzPct val="10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96397" marR="0" indent="-224100" algn="l" defTabSz="914378"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120497" marR="0" indent="-224100" algn="l" defTabSz="914378"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5pPr>
            <a:lvl6pPr marL="251453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29"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1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108" indent="-228595" algn="l" defTabSz="914378"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896365" rtl="0" eaLnBrk="1" fontAlgn="auto" latinLnBrk="0" hangingPunct="1">
              <a:lnSpc>
                <a:spcPct val="100000"/>
              </a:lnSpc>
              <a:spcBef>
                <a:spcPts val="1176"/>
              </a:spcBef>
              <a:spcAft>
                <a:spcPts val="588"/>
              </a:spcAft>
              <a:buClrTx/>
              <a:buSzPct val="90000"/>
              <a:buFont typeface="Arial" pitchFamily="34" charset="0"/>
              <a:buNone/>
              <a:tabLst/>
              <a:defRPr/>
            </a:pPr>
            <a:r>
              <a:rPr kumimoji="0" lang="en-US" sz="1961" b="0" i="0" u="none" strike="noStrike" kern="1200" cap="none" spc="-50" normalizeH="0" baseline="0" noProof="0">
                <a:ln>
                  <a:noFill/>
                </a:ln>
                <a:gradFill>
                  <a:gsLst>
                    <a:gs pos="0">
                      <a:srgbClr val="000000"/>
                    </a:gs>
                    <a:gs pos="100000">
                      <a:srgbClr val="000000"/>
                    </a:gs>
                  </a:gsLst>
                  <a:lin ang="5400000" scaled="0"/>
                </a:gradFill>
                <a:effectLst/>
                <a:uLnTx/>
                <a:uFillTx/>
                <a:latin typeface="Segoe UI Semibold" panose="020B0702040204020203" pitchFamily="34" charset="0"/>
                <a:cs typeface="Segoe UI Semibold" panose="020B0702040204020203" pitchFamily="34" charset="0"/>
              </a:rPr>
              <a:t>Speaker guidance – HIDDEN SLIDE</a:t>
            </a:r>
            <a:endParaRPr kumimoji="0" lang="en-US" sz="1961" b="0" i="0" u="none" strike="noStrike" kern="1200" cap="none" spc="-50" normalizeH="0" baseline="0" noProof="0" dirty="0">
              <a:ln>
                <a:noFill/>
              </a:ln>
              <a:gradFill>
                <a:gsLst>
                  <a:gs pos="0">
                    <a:srgbClr val="000000"/>
                  </a:gs>
                  <a:gs pos="100000">
                    <a:srgbClr val="000000"/>
                  </a:gs>
                </a:gsLst>
                <a:lin ang="5400000" scaled="0"/>
              </a:gra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848526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2FAB-1BFC-49B3-BF31-8146A0D61A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22E403-7A9F-45BF-A962-F4FC56310FBC}"/>
              </a:ext>
            </a:extLst>
          </p:cNvPr>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1DCF2D2-E683-4D8B-ACB3-54DDA493082B}"/>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5" name="Footer Placeholder 4">
            <a:extLst>
              <a:ext uri="{FF2B5EF4-FFF2-40B4-BE49-F238E27FC236}">
                <a16:creationId xmlns:a16="http://schemas.microsoft.com/office/drawing/2014/main" id="{FFA85D2F-7B52-47B4-A18C-ACB053787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E83B8-2EE6-467B-BB89-061D1095211D}"/>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282629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A4DD-3F09-4CB7-9B15-5B5481F47E7D}"/>
              </a:ext>
            </a:extLst>
          </p:cNvPr>
          <p:cNvSpPr>
            <a:spLocks noGrp="1"/>
          </p:cNvSpPr>
          <p:nvPr>
            <p:ph type="title"/>
          </p:nvPr>
        </p:nvSpPr>
        <p:spPr>
          <a:xfrm>
            <a:off x="393192" y="192024"/>
            <a:ext cx="11411712" cy="7343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CC5F8CC-611C-4C3D-BC6F-D4695133A413}"/>
              </a:ext>
            </a:extLst>
          </p:cNvPr>
          <p:cNvSpPr>
            <a:spLocks noGrp="1"/>
          </p:cNvSpPr>
          <p:nvPr>
            <p:ph idx="1"/>
          </p:nvPr>
        </p:nvSpPr>
        <p:spPr>
          <a:xfrm>
            <a:off x="393192" y="1069848"/>
            <a:ext cx="11411712" cy="52865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9A0A5-7D60-4325-BE03-47D051B2683C}"/>
              </a:ext>
            </a:extLst>
          </p:cNvPr>
          <p:cNvSpPr>
            <a:spLocks noGrp="1"/>
          </p:cNvSpPr>
          <p:nvPr>
            <p:ph type="dt" sz="half" idx="10"/>
          </p:nvPr>
        </p:nvSpPr>
        <p:spPr>
          <a:xfrm>
            <a:off x="387096" y="6356350"/>
            <a:ext cx="3194304" cy="365125"/>
          </a:xfrm>
        </p:spPr>
        <p:txBody>
          <a:bodyPr/>
          <a:lstStyle/>
          <a:p>
            <a:fld id="{9AEF69A4-6178-47AF-B38F-F3300D20048C}" type="datetimeFigureOut">
              <a:rPr lang="en-US" smtClean="0"/>
              <a:t>10/7/2019</a:t>
            </a:fld>
            <a:endParaRPr lang="en-US" dirty="0"/>
          </a:p>
        </p:txBody>
      </p:sp>
      <p:sp>
        <p:nvSpPr>
          <p:cNvPr id="5" name="Footer Placeholder 4">
            <a:extLst>
              <a:ext uri="{FF2B5EF4-FFF2-40B4-BE49-F238E27FC236}">
                <a16:creationId xmlns:a16="http://schemas.microsoft.com/office/drawing/2014/main" id="{5F101078-CD3C-4270-9513-809190E3BDE5}"/>
              </a:ext>
            </a:extLst>
          </p:cNvPr>
          <p:cNvSpPr>
            <a:spLocks noGrp="1"/>
          </p:cNvSpPr>
          <p:nvPr>
            <p:ph type="ftr" sz="quarter" idx="11"/>
          </p:nvPr>
        </p:nvSpPr>
        <p:spPr>
          <a:xfrm>
            <a:off x="403860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F3F94200-3AC6-49B8-8F8F-4E1256280C5A}"/>
              </a:ext>
            </a:extLst>
          </p:cNvPr>
          <p:cNvSpPr>
            <a:spLocks noGrp="1"/>
          </p:cNvSpPr>
          <p:nvPr>
            <p:ph type="sldNum" sz="quarter" idx="12"/>
          </p:nvPr>
        </p:nvSpPr>
        <p:spPr>
          <a:xfrm>
            <a:off x="8610600" y="6356350"/>
            <a:ext cx="3200400" cy="365125"/>
          </a:xfrm>
        </p:spPr>
        <p:txBody>
          <a:bodyPr/>
          <a:lstStyle/>
          <a:p>
            <a:fld id="{6CE3A25B-2D4A-4074-9D08-A112E31F0BA5}" type="slidenum">
              <a:rPr lang="en-US" smtClean="0"/>
              <a:t>‹#›</a:t>
            </a:fld>
            <a:endParaRPr lang="en-US" dirty="0"/>
          </a:p>
        </p:txBody>
      </p:sp>
    </p:spTree>
    <p:extLst>
      <p:ext uri="{BB962C8B-B14F-4D97-AF65-F5344CB8AC3E}">
        <p14:creationId xmlns:p14="http://schemas.microsoft.com/office/powerpoint/2010/main" val="1648824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7B5C-CA9C-4F9A-9315-1B8CA3ADB4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ACB69-7627-4D77-87F8-69A3AC00F271}"/>
              </a:ext>
            </a:extLst>
          </p:cNvPr>
          <p:cNvSpPr>
            <a:spLocks noGrp="1"/>
          </p:cNvSpPr>
          <p:nvPr>
            <p:ph type="body" idx="1"/>
          </p:nvPr>
        </p:nvSpPr>
        <p:spPr>
          <a:xfrm>
            <a:off x="831850" y="4589463"/>
            <a:ext cx="10515600" cy="1500187"/>
          </a:xfrm>
        </p:spPr>
        <p:txBody>
          <a:bodyPr anchor="ct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C3872E5-943B-40BF-8BA8-FEA7FB08B769}"/>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5" name="Footer Placeholder 4">
            <a:extLst>
              <a:ext uri="{FF2B5EF4-FFF2-40B4-BE49-F238E27FC236}">
                <a16:creationId xmlns:a16="http://schemas.microsoft.com/office/drawing/2014/main" id="{58007223-286E-4266-87B8-CABA5748E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CDAF0-A38E-49A7-AD0E-0EED123D7FC4}"/>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286900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2D0C-81F3-4F30-813B-25400D4F40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66643-E51F-44BE-B274-4C9D0787E628}"/>
              </a:ext>
            </a:extLst>
          </p:cNvPr>
          <p:cNvSpPr>
            <a:spLocks noGrp="1"/>
          </p:cNvSpPr>
          <p:nvPr>
            <p:ph sz="half" idx="1"/>
          </p:nvPr>
        </p:nvSpPr>
        <p:spPr>
          <a:xfrm>
            <a:off x="406078" y="1055715"/>
            <a:ext cx="5613722" cy="5300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CC2A4B8-FC1E-4A43-B834-BB96CBDA5917}"/>
              </a:ext>
            </a:extLst>
          </p:cNvPr>
          <p:cNvSpPr>
            <a:spLocks noGrp="1"/>
          </p:cNvSpPr>
          <p:nvPr>
            <p:ph sz="half" idx="2"/>
          </p:nvPr>
        </p:nvSpPr>
        <p:spPr>
          <a:xfrm>
            <a:off x="6172200" y="1055715"/>
            <a:ext cx="5626608" cy="5300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DB43A-CE54-484F-8F8B-D9F66B7145A2}"/>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6" name="Footer Placeholder 5">
            <a:extLst>
              <a:ext uri="{FF2B5EF4-FFF2-40B4-BE49-F238E27FC236}">
                <a16:creationId xmlns:a16="http://schemas.microsoft.com/office/drawing/2014/main" id="{D0EA6478-053A-492F-8B97-867CFB906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DF6735-30F9-4BF3-8809-4172A3D4CD93}"/>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417164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7908-736D-49EA-9D94-D3CE9FC8D754}"/>
              </a:ext>
            </a:extLst>
          </p:cNvPr>
          <p:cNvSpPr>
            <a:spLocks noGrp="1"/>
          </p:cNvSpPr>
          <p:nvPr>
            <p:ph type="title"/>
          </p:nvPr>
        </p:nvSpPr>
        <p:spPr>
          <a:xfrm>
            <a:off x="393191" y="365125"/>
            <a:ext cx="11405617" cy="73152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E5D179-8E8D-40CE-9BAB-63E95DB27E56}"/>
              </a:ext>
            </a:extLst>
          </p:cNvPr>
          <p:cNvSpPr>
            <a:spLocks noGrp="1"/>
          </p:cNvSpPr>
          <p:nvPr>
            <p:ph type="body" idx="1"/>
          </p:nvPr>
        </p:nvSpPr>
        <p:spPr>
          <a:xfrm>
            <a:off x="393192" y="1234440"/>
            <a:ext cx="5604383"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7021AD9-7F56-4C04-A332-81C30CE4AAC3}"/>
              </a:ext>
            </a:extLst>
          </p:cNvPr>
          <p:cNvSpPr>
            <a:spLocks noGrp="1"/>
          </p:cNvSpPr>
          <p:nvPr>
            <p:ph sz="half" idx="2"/>
          </p:nvPr>
        </p:nvSpPr>
        <p:spPr>
          <a:xfrm>
            <a:off x="393192" y="2058352"/>
            <a:ext cx="5604383" cy="4297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214E21-0A15-40F5-B2AB-1A812361B406}"/>
              </a:ext>
            </a:extLst>
          </p:cNvPr>
          <p:cNvSpPr>
            <a:spLocks noGrp="1"/>
          </p:cNvSpPr>
          <p:nvPr>
            <p:ph type="body" sz="quarter" idx="3"/>
          </p:nvPr>
        </p:nvSpPr>
        <p:spPr>
          <a:xfrm>
            <a:off x="6172200" y="1234440"/>
            <a:ext cx="5721992"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0E8799-F208-46C1-91ED-C6C60D7D896C}"/>
              </a:ext>
            </a:extLst>
          </p:cNvPr>
          <p:cNvSpPr>
            <a:spLocks noGrp="1"/>
          </p:cNvSpPr>
          <p:nvPr>
            <p:ph sz="quarter" idx="4"/>
          </p:nvPr>
        </p:nvSpPr>
        <p:spPr>
          <a:xfrm>
            <a:off x="6172200" y="2058352"/>
            <a:ext cx="5721992" cy="4297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47DA27-C481-41D4-9599-9C284C2BE52F}"/>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8" name="Footer Placeholder 7">
            <a:extLst>
              <a:ext uri="{FF2B5EF4-FFF2-40B4-BE49-F238E27FC236}">
                <a16:creationId xmlns:a16="http://schemas.microsoft.com/office/drawing/2014/main" id="{833A2DD4-2B9A-43BE-AE9F-A0CD2AAC9C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2C030-4E16-49AE-A8D9-F9AD2FA8D07D}"/>
              </a:ext>
            </a:extLst>
          </p:cNvPr>
          <p:cNvSpPr>
            <a:spLocks noGrp="1"/>
          </p:cNvSpPr>
          <p:nvPr>
            <p:ph type="sldNum" sz="quarter" idx="12"/>
          </p:nvPr>
        </p:nvSpPr>
        <p:spPr>
          <a:xfrm>
            <a:off x="9055608" y="6356349"/>
            <a:ext cx="2838584" cy="365125"/>
          </a:xfrm>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1363459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3A9C-72EA-466B-9B57-6C463A741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3A147E-3963-4A68-934E-4EF4083309C3}"/>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4" name="Footer Placeholder 3">
            <a:extLst>
              <a:ext uri="{FF2B5EF4-FFF2-40B4-BE49-F238E27FC236}">
                <a16:creationId xmlns:a16="http://schemas.microsoft.com/office/drawing/2014/main" id="{08EE6514-215E-4D17-B092-76F4253CBD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945DDD-B588-4107-A4A2-5C59459D41C8}"/>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1471484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A381BC-E0D7-4740-8190-21E561AD4FCA}"/>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3" name="Footer Placeholder 2">
            <a:extLst>
              <a:ext uri="{FF2B5EF4-FFF2-40B4-BE49-F238E27FC236}">
                <a16:creationId xmlns:a16="http://schemas.microsoft.com/office/drawing/2014/main" id="{13D5286D-BBB7-4649-A54C-7AACCB7AB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8140AD-A365-4F52-BEFF-3C7B2D97F63E}"/>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2565861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19AA9-0FDF-4B57-B25C-0296E3A58DE5}"/>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3" name="Footer Placeholder 2">
            <a:extLst>
              <a:ext uri="{FF2B5EF4-FFF2-40B4-BE49-F238E27FC236}">
                <a16:creationId xmlns:a16="http://schemas.microsoft.com/office/drawing/2014/main" id="{AA80971D-A7E0-43FD-8169-DCCA9B0577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7D6758-2F5B-487A-B0DE-8F0F29AA4689}"/>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8771939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402E-70AF-4258-ACFA-8B3722233DDD}"/>
              </a:ext>
            </a:extLst>
          </p:cNvPr>
          <p:cNvSpPr>
            <a:spLocks noGrp="1"/>
          </p:cNvSpPr>
          <p:nvPr>
            <p:ph type="title"/>
          </p:nvPr>
        </p:nvSpPr>
        <p:spPr>
          <a:xfrm>
            <a:off x="393192" y="457200"/>
            <a:ext cx="4378833"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B7D386-29A1-4952-A339-78083A673566}"/>
              </a:ext>
            </a:extLst>
          </p:cNvPr>
          <p:cNvSpPr>
            <a:spLocks noGrp="1"/>
          </p:cNvSpPr>
          <p:nvPr>
            <p:ph idx="1"/>
          </p:nvPr>
        </p:nvSpPr>
        <p:spPr>
          <a:xfrm>
            <a:off x="5183188" y="987425"/>
            <a:ext cx="6615620" cy="53516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BDBCF-D025-42EE-A077-0541FF58C104}"/>
              </a:ext>
            </a:extLst>
          </p:cNvPr>
          <p:cNvSpPr>
            <a:spLocks noGrp="1"/>
          </p:cNvSpPr>
          <p:nvPr>
            <p:ph type="body" sz="half" idx="2"/>
          </p:nvPr>
        </p:nvSpPr>
        <p:spPr>
          <a:xfrm>
            <a:off x="393192" y="2057400"/>
            <a:ext cx="4378833" cy="418545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FD2508-5D8B-4FA7-B233-FD5B6A646A2D}"/>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6" name="Footer Placeholder 5">
            <a:extLst>
              <a:ext uri="{FF2B5EF4-FFF2-40B4-BE49-F238E27FC236}">
                <a16:creationId xmlns:a16="http://schemas.microsoft.com/office/drawing/2014/main" id="{21728DD0-5240-42FA-9A3F-2B87870F8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FF0C89-5AD3-4A13-B633-5F65AF080434}"/>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2643830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9A13-A920-45F4-989C-DD5D50393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FB7382-3140-41F5-B24D-F66A58F1B9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4A6284-F84F-43EB-8F15-EC3DFF90B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7E1AD5-F765-4DF1-B1D8-90A051DF06AA}"/>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6" name="Footer Placeholder 5">
            <a:extLst>
              <a:ext uri="{FF2B5EF4-FFF2-40B4-BE49-F238E27FC236}">
                <a16:creationId xmlns:a16="http://schemas.microsoft.com/office/drawing/2014/main" id="{47F5BE3B-1513-4000-B427-802DC2CC4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CF9BA-13A1-4107-875D-17A4222AC0DB}"/>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294494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724B-A324-478A-A435-6BA28A116F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82A32-B57B-4304-B279-DDF3FD12E6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0CFA-FC05-4D03-A885-CADDA8C0DD73}"/>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5" name="Footer Placeholder 4">
            <a:extLst>
              <a:ext uri="{FF2B5EF4-FFF2-40B4-BE49-F238E27FC236}">
                <a16:creationId xmlns:a16="http://schemas.microsoft.com/office/drawing/2014/main" id="{5E154535-0EDB-4AA6-B232-28E22486B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8B6B6-6421-4072-992B-6180EAAC4791}"/>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320613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BCA61-E303-4746-AA96-603E1AB08C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E03C5D-F344-464A-A22C-4F4D664A6B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D6C0F-D4B8-42C2-A56E-09778C41D8F0}"/>
              </a:ext>
            </a:extLst>
          </p:cNvPr>
          <p:cNvSpPr>
            <a:spLocks noGrp="1"/>
          </p:cNvSpPr>
          <p:nvPr>
            <p:ph type="dt" sz="half" idx="10"/>
          </p:nvPr>
        </p:nvSpPr>
        <p:spPr/>
        <p:txBody>
          <a:bodyPr/>
          <a:lstStyle/>
          <a:p>
            <a:fld id="{9AEF69A4-6178-47AF-B38F-F3300D20048C}" type="datetimeFigureOut">
              <a:rPr lang="en-US" smtClean="0"/>
              <a:t>10/7/2019</a:t>
            </a:fld>
            <a:endParaRPr lang="en-US"/>
          </a:p>
        </p:txBody>
      </p:sp>
      <p:sp>
        <p:nvSpPr>
          <p:cNvPr id="5" name="Footer Placeholder 4">
            <a:extLst>
              <a:ext uri="{FF2B5EF4-FFF2-40B4-BE49-F238E27FC236}">
                <a16:creationId xmlns:a16="http://schemas.microsoft.com/office/drawing/2014/main" id="{775E23C9-0660-4C86-8967-91DE2DF62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4B608B-1D7D-4F82-8F09-810D22EDDC3C}"/>
              </a:ext>
            </a:extLst>
          </p:cNvPr>
          <p:cNvSpPr>
            <a:spLocks noGrp="1"/>
          </p:cNvSpPr>
          <p:nvPr>
            <p:ph type="sldNum" sz="quarter" idx="12"/>
          </p:nvPr>
        </p:nvSpPr>
        <p:spPr/>
        <p:txBody>
          <a:bodyPr/>
          <a:lstStyle/>
          <a:p>
            <a:fld id="{6CE3A25B-2D4A-4074-9D08-A112E31F0BA5}" type="slidenum">
              <a:rPr lang="en-US" smtClean="0"/>
              <a:t>‹#›</a:t>
            </a:fld>
            <a:endParaRPr lang="en-US"/>
          </a:p>
        </p:txBody>
      </p:sp>
    </p:spTree>
    <p:extLst>
      <p:ext uri="{BB962C8B-B14F-4D97-AF65-F5344CB8AC3E}">
        <p14:creationId xmlns:p14="http://schemas.microsoft.com/office/powerpoint/2010/main" val="125560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mp; Non-bulleted text &amp; Photo">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23DCDA-AF3A-4FAB-9EE9-D87CF8F695B6}"/>
              </a:ext>
            </a:extLst>
          </p:cNvPr>
          <p:cNvPicPr>
            <a:picLocks noChangeAspect="1"/>
          </p:cNvPicPr>
          <p:nvPr userDrawn="1"/>
        </p:nvPicPr>
        <p:blipFill rotWithShape="1">
          <a:blip r:embed="rId2"/>
          <a:srcRect l="11564" t="12000" r="53705" b="19988"/>
          <a:stretch/>
        </p:blipFill>
        <p:spPr>
          <a:xfrm>
            <a:off x="0" y="0"/>
            <a:ext cx="5254388" cy="6858000"/>
          </a:xfrm>
          <a:prstGeom prst="rect">
            <a:avLst/>
          </a:prstGeom>
        </p:spPr>
      </p:pic>
      <p:sp>
        <p:nvSpPr>
          <p:cNvPr id="6" name="Rectangle 5">
            <a:extLst>
              <a:ext uri="{FF2B5EF4-FFF2-40B4-BE49-F238E27FC236}">
                <a16:creationId xmlns:a16="http://schemas.microsoft.com/office/drawing/2014/main" id="{4440934A-E435-4A27-85C6-C82200833000}"/>
              </a:ext>
            </a:extLst>
          </p:cNvPr>
          <p:cNvSpPr/>
          <p:nvPr userDrawn="1"/>
        </p:nvSpPr>
        <p:spPr bwMode="auto">
          <a:xfrm>
            <a:off x="4057649" y="0"/>
            <a:ext cx="8115299"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137E9084-F33F-4A1C-A4BC-9E6CE0C27B84}"/>
              </a:ext>
            </a:extLst>
          </p:cNvPr>
          <p:cNvGrpSpPr/>
          <p:nvPr userDrawn="1"/>
        </p:nvGrpSpPr>
        <p:grpSpPr>
          <a:xfrm>
            <a:off x="3051809" y="0"/>
            <a:ext cx="1005840" cy="6858000"/>
            <a:chOff x="3404468" y="-907576"/>
            <a:chExt cx="1005840" cy="6858000"/>
          </a:xfrm>
        </p:grpSpPr>
        <p:sp>
          <p:nvSpPr>
            <p:cNvPr id="7" name="Rectangle 6">
              <a:extLst>
                <a:ext uri="{FF2B5EF4-FFF2-40B4-BE49-F238E27FC236}">
                  <a16:creationId xmlns:a16="http://schemas.microsoft.com/office/drawing/2014/main" id="{7766B97A-765C-4F14-83A1-D18210D860D0}"/>
                </a:ext>
              </a:extLst>
            </p:cNvPr>
            <p:cNvSpPr/>
            <p:nvPr userDrawn="1"/>
          </p:nvSpPr>
          <p:spPr bwMode="auto">
            <a:xfrm>
              <a:off x="3404468" y="-907576"/>
              <a:ext cx="100584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C362EEFC-9FF4-4F6D-8B77-44B4C5721C5B}"/>
                </a:ext>
              </a:extLst>
            </p:cNvPr>
            <p:cNvSpPr/>
            <p:nvPr userDrawn="1"/>
          </p:nvSpPr>
          <p:spPr bwMode="auto">
            <a:xfrm>
              <a:off x="3907388" y="-907576"/>
              <a:ext cx="502920" cy="6858000"/>
            </a:xfrm>
            <a:prstGeom prst="rect">
              <a:avLst/>
            </a:prstGeom>
            <a:solidFill>
              <a:schemeClr val="bg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4" name="Text Placeholder 3"/>
          <p:cNvSpPr>
            <a:spLocks noGrp="1"/>
          </p:cNvSpPr>
          <p:nvPr>
            <p:ph type="body" sz="quarter" idx="10"/>
          </p:nvPr>
        </p:nvSpPr>
        <p:spPr>
          <a:xfrm>
            <a:off x="4546603" y="1093711"/>
            <a:ext cx="7125966" cy="1631216"/>
          </a:xfrm>
        </p:spPr>
        <p:txBody>
          <a:bodyPr wrap="square" lIns="9144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D987415-9F6C-4B27-BC27-25AB170CED17}"/>
              </a:ext>
            </a:extLst>
          </p:cNvPr>
          <p:cNvSpPr>
            <a:spLocks noGrp="1"/>
          </p:cNvSpPr>
          <p:nvPr>
            <p:ph type="title"/>
          </p:nvPr>
        </p:nvSpPr>
        <p:spPr>
          <a:xfrm>
            <a:off x="4537201" y="296299"/>
            <a:ext cx="7135368" cy="677292"/>
          </a:xfrm>
        </p:spPr>
        <p:txBody>
          <a:bodyPr/>
          <a:lstStyle/>
          <a:p>
            <a:r>
              <a:rPr lang="en-US"/>
              <a:t>Click to edit Master title style</a:t>
            </a:r>
            <a:endParaRPr lang="en-US" dirty="0"/>
          </a:p>
        </p:txBody>
      </p:sp>
    </p:spTree>
    <p:extLst>
      <p:ext uri="{BB962C8B-B14F-4D97-AF65-F5344CB8AC3E}">
        <p14:creationId xmlns:p14="http://schemas.microsoft.com/office/powerpoint/2010/main" val="23696432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ection Divider 4">
    <p:bg>
      <p:bgRef idx="1001">
        <a:schemeClr val="bg1"/>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B512B9-08A1-4AD2-B173-984C305F2F4B}"/>
              </a:ext>
            </a:extLst>
          </p:cNvPr>
          <p:cNvPicPr>
            <a:picLocks noChangeAspect="1"/>
          </p:cNvPicPr>
          <p:nvPr userDrawn="1"/>
        </p:nvPicPr>
        <p:blipFill rotWithShape="1">
          <a:blip r:embed="rId2"/>
          <a:srcRect l="29905" t="16553" r="15332" b="33754"/>
          <a:stretch/>
        </p:blipFill>
        <p:spPr>
          <a:xfrm>
            <a:off x="852472" y="0"/>
            <a:ext cx="11339528" cy="6858000"/>
          </a:xfrm>
          <a:prstGeom prst="rect">
            <a:avLst/>
          </a:prstGeom>
        </p:spPr>
      </p:pic>
      <p:sp>
        <p:nvSpPr>
          <p:cNvPr id="3" name="Rectangle 2">
            <a:extLst>
              <a:ext uri="{FF2B5EF4-FFF2-40B4-BE49-F238E27FC236}">
                <a16:creationId xmlns:a16="http://schemas.microsoft.com/office/drawing/2014/main" id="{3C4899F2-83F7-4C7F-9097-D22C51B15E47}"/>
              </a:ext>
            </a:extLst>
          </p:cNvPr>
          <p:cNvSpPr/>
          <p:nvPr userDrawn="1"/>
        </p:nvSpPr>
        <p:spPr bwMode="auto">
          <a:xfrm>
            <a:off x="0" y="5600700"/>
            <a:ext cx="12192000" cy="1257300"/>
          </a:xfrm>
          <a:prstGeom prst="rect">
            <a:avLst/>
          </a:prstGeom>
          <a:gradFill>
            <a:gsLst>
              <a:gs pos="1250">
                <a:schemeClr val="tx1">
                  <a:alpha val="0"/>
                </a:scheme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33885E29-6161-4B89-8317-E100C65F70FF}"/>
              </a:ext>
            </a:extLst>
          </p:cNvPr>
          <p:cNvSpPr/>
          <p:nvPr userDrawn="1"/>
        </p:nvSpPr>
        <p:spPr bwMode="auto">
          <a:xfrm>
            <a:off x="0" y="0"/>
            <a:ext cx="8115299"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Title 1">
            <a:extLst>
              <a:ext uri="{FF2B5EF4-FFF2-40B4-BE49-F238E27FC236}">
                <a16:creationId xmlns:a16="http://schemas.microsoft.com/office/drawing/2014/main" id="{35CC719C-8754-4421-8475-EB0F35736FDB}"/>
              </a:ext>
            </a:extLst>
          </p:cNvPr>
          <p:cNvSpPr>
            <a:spLocks noGrp="1"/>
          </p:cNvSpPr>
          <p:nvPr>
            <p:ph type="title" hasCustomPrompt="1"/>
          </p:nvPr>
        </p:nvSpPr>
        <p:spPr>
          <a:xfrm>
            <a:off x="588263" y="3136613"/>
            <a:ext cx="6307837" cy="584775"/>
          </a:xfrm>
          <a:prstGeom prst="rect">
            <a:avLst/>
          </a:prstGeom>
        </p:spPr>
        <p:txBody>
          <a:bodyPr wrap="square" lIns="0" rIns="0" anchor="ctr" anchorCtr="0">
            <a:spAutoFit/>
          </a:bodyPr>
          <a:lstStyle>
            <a:lvl1pPr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1pPr>
          </a:lstStyle>
          <a:p>
            <a:r>
              <a:rPr lang="en-US" dirty="0"/>
              <a:t>Section divider</a:t>
            </a:r>
          </a:p>
        </p:txBody>
      </p:sp>
      <p:sp>
        <p:nvSpPr>
          <p:cNvPr id="14" name="Rectangle 13">
            <a:extLst>
              <a:ext uri="{FF2B5EF4-FFF2-40B4-BE49-F238E27FC236}">
                <a16:creationId xmlns:a16="http://schemas.microsoft.com/office/drawing/2014/main" id="{726C1D6F-AC56-4366-A336-4B16C3FFA80C}"/>
              </a:ext>
            </a:extLst>
          </p:cNvPr>
          <p:cNvSpPr/>
          <p:nvPr userDrawn="1"/>
        </p:nvSpPr>
        <p:spPr bwMode="auto">
          <a:xfrm>
            <a:off x="8115300" y="0"/>
            <a:ext cx="1005840" cy="6858000"/>
          </a:xfrm>
          <a:prstGeom prst="rect">
            <a:avLst/>
          </a:prstGeom>
          <a:solidFill>
            <a:schemeClr val="accent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B046639C-17D7-44F0-BA60-E1D95F9C9176}"/>
              </a:ext>
            </a:extLst>
          </p:cNvPr>
          <p:cNvSpPr/>
          <p:nvPr userDrawn="1"/>
        </p:nvSpPr>
        <p:spPr bwMode="auto">
          <a:xfrm>
            <a:off x="9118600" y="0"/>
            <a:ext cx="502920" cy="6858000"/>
          </a:xfrm>
          <a:prstGeom prst="rect">
            <a:avLst/>
          </a:prstGeom>
          <a:solidFill>
            <a:schemeClr val="accent1">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pic>
        <p:nvPicPr>
          <p:cNvPr id="12" name="MS logo white - EMF" descr="Microsoft logo white text version">
            <a:extLst>
              <a:ext uri="{FF2B5EF4-FFF2-40B4-BE49-F238E27FC236}">
                <a16:creationId xmlns:a16="http://schemas.microsoft.com/office/drawing/2014/main" id="{A68A5842-44D4-45C7-B0D1-02279E472A6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13" name="Text Placeholder 4">
            <a:extLst>
              <a:ext uri="{FF2B5EF4-FFF2-40B4-BE49-F238E27FC236}">
                <a16:creationId xmlns:a16="http://schemas.microsoft.com/office/drawing/2014/main" id="{639ECAC3-B610-4969-AFD9-1598DF2B9B36}"/>
              </a:ext>
            </a:extLst>
          </p:cNvPr>
          <p:cNvSpPr>
            <a:spLocks noGrp="1"/>
          </p:cNvSpPr>
          <p:nvPr>
            <p:ph type="body" sz="quarter" idx="10" hasCustomPrompt="1"/>
          </p:nvPr>
        </p:nvSpPr>
        <p:spPr>
          <a:xfrm>
            <a:off x="584200" y="3962400"/>
            <a:ext cx="6311900" cy="307777"/>
          </a:xfrm>
        </p:spPr>
        <p:txBody>
          <a:bodyPr/>
          <a:lstStyle>
            <a:lvl1pPr marL="0" indent="0" algn="l" defTabSz="932742" rtl="0" eaLnBrk="1" latinLnBrk="0" hangingPunct="1">
              <a:lnSpc>
                <a:spcPct val="100000"/>
              </a:lnSpc>
              <a:spcBef>
                <a:spcPct val="0"/>
              </a:spcBef>
              <a:buNone/>
              <a:defRPr lang="en-US" sz="2000" kern="1200" spc="0" baseline="0" dirty="0">
                <a:gradFill>
                  <a:gsLst>
                    <a:gs pos="83000">
                      <a:schemeClr val="bg1"/>
                    </a:gs>
                    <a:gs pos="0">
                      <a:schemeClr val="bg1"/>
                    </a:gs>
                  </a:gsLst>
                  <a:lin ang="5400000" scaled="0"/>
                </a:gradFill>
                <a:latin typeface="Segoe UI Bold" panose="020B0802040204020203" pitchFamily="34" charset="0"/>
                <a:ea typeface="+mn-ea"/>
                <a:cs typeface="Segoe UI Bold" panose="020B0802040204020203" pitchFamily="34" charset="0"/>
              </a:defRPr>
            </a:lvl1pPr>
            <a:lvl2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2pPr>
            <a:lvl3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3pPr>
            <a:lvl4pPr marL="0" indent="0" algn="l" defTabSz="932742" rtl="0" eaLnBrk="1" latinLnBrk="0" hangingPunct="1">
              <a:lnSpc>
                <a:spcPct val="100000"/>
              </a:lnSpc>
              <a:spcBef>
                <a:spcPct val="0"/>
              </a:spcBef>
              <a:buNone/>
              <a:defRPr lang="en-US" sz="3200" b="1" kern="1200" cap="none" spc="-50" baseline="0" dirty="0" smtClean="0">
                <a:ln w="3175">
                  <a:noFill/>
                </a:ln>
                <a:gradFill>
                  <a:gsLst>
                    <a:gs pos="1250">
                      <a:schemeClr val="bg1"/>
                    </a:gs>
                    <a:gs pos="100000">
                      <a:schemeClr val="bg1"/>
                    </a:gs>
                  </a:gsLst>
                  <a:lin ang="5400000" scaled="0"/>
                </a:gradFill>
                <a:effectLst/>
                <a:latin typeface="+mj-lt"/>
                <a:ea typeface="+mn-ea"/>
                <a:cs typeface="Segoe UI" pitchFamily="34" charset="0"/>
              </a:defRPr>
            </a:lvl4pPr>
            <a:lvl5pPr marL="0" indent="0" algn="l" defTabSz="932742" rtl="0" eaLnBrk="1" latinLnBrk="0" hangingPunct="1">
              <a:lnSpc>
                <a:spcPct val="100000"/>
              </a:lnSpc>
              <a:spcBef>
                <a:spcPct val="0"/>
              </a:spcBef>
              <a:buNone/>
              <a:defRPr lang="en-US" sz="3200" b="1" kern="1200" cap="none" spc="-50" baseline="0" dirty="0">
                <a:ln w="3175">
                  <a:noFill/>
                </a:ln>
                <a:gradFill>
                  <a:gsLst>
                    <a:gs pos="1250">
                      <a:schemeClr val="bg1"/>
                    </a:gs>
                    <a:gs pos="100000">
                      <a:schemeClr val="bg1"/>
                    </a:gs>
                  </a:gsLst>
                  <a:lin ang="5400000" scaled="0"/>
                </a:gradFill>
                <a:effectLst/>
                <a:latin typeface="+mj-lt"/>
                <a:ea typeface="+mn-ea"/>
                <a:cs typeface="Segoe UI" pitchFamily="34" charset="0"/>
              </a:defRPr>
            </a:lvl5pPr>
          </a:lstStyle>
          <a:p>
            <a:pPr lvl="0"/>
            <a:r>
              <a:rPr lang="en-US" dirty="0"/>
              <a:t>Speaker name or subtitle</a:t>
            </a:r>
          </a:p>
        </p:txBody>
      </p:sp>
    </p:spTree>
    <p:extLst>
      <p:ext uri="{BB962C8B-B14F-4D97-AF65-F5344CB8AC3E}">
        <p14:creationId xmlns:p14="http://schemas.microsoft.com/office/powerpoint/2010/main" val="498014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8953" y="1093711"/>
            <a:ext cx="11115957" cy="1631216"/>
          </a:xfrm>
        </p:spPr>
        <p:txBody>
          <a:bodyPr wrap="square" lIns="9144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800" kern="1200" spc="0" baseline="0" dirty="0" smtClean="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2000" kern="1200" spc="0" baseline="0" dirty="0" smtClean="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smtClean="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kern="1200" spc="0" baseline="0" dirty="0" smtClean="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200" kern="1200" spc="0" baseline="0" dirty="0">
                <a:gradFill>
                  <a:gsLst>
                    <a:gs pos="1250">
                      <a:schemeClr val="tx1"/>
                    </a:gs>
                    <a:gs pos="100000">
                      <a:schemeClr val="tx1"/>
                    </a:gs>
                  </a:gsLst>
                  <a:lin ang="5400000" scaled="0"/>
                </a:gra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489E294-8B36-4F6E-B58D-829D15EA8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72039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575722-6849-4574-AFAF-7C56991A9A4E}"/>
              </a:ext>
            </a:extLst>
          </p:cNvPr>
          <p:cNvPicPr>
            <a:picLocks noChangeAspect="1"/>
          </p:cNvPicPr>
          <p:nvPr userDrawn="1"/>
        </p:nvPicPr>
        <p:blipFill>
          <a:blip r:embed="rId2"/>
          <a:stretch>
            <a:fillRect/>
          </a:stretch>
        </p:blipFill>
        <p:spPr>
          <a:xfrm>
            <a:off x="1" y="2976"/>
            <a:ext cx="12434711" cy="6988574"/>
          </a:xfrm>
          <a:prstGeom prst="rect">
            <a:avLst/>
          </a:prstGeom>
        </p:spPr>
      </p:pic>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3" spc="-98"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269302" y="2982009"/>
            <a:ext cx="7171337" cy="1792326"/>
          </a:xfrm>
          <a:noFill/>
        </p:spPr>
        <p:txBody>
          <a:bodyPr lIns="164592" tIns="109728" rIns="164592" bIns="109728">
            <a:noAutofit/>
          </a:bodyPr>
          <a:lstStyle>
            <a:lvl1pPr marL="0" indent="0">
              <a:spcBef>
                <a:spcPts val="0"/>
              </a:spcBef>
              <a:buNone/>
              <a:defRPr sz="3136" spc="0" baseline="0">
                <a:solidFill>
                  <a:schemeClr val="bg1"/>
                </a:solidFill>
                <a:latin typeface="+mn-lt"/>
              </a:defRPr>
            </a:lvl1pPr>
          </a:lstStyle>
          <a:p>
            <a:pPr lvl="0"/>
            <a:r>
              <a:rPr lang="en-US"/>
              <a:t>Speaker name</a:t>
            </a:r>
          </a:p>
        </p:txBody>
      </p:sp>
      <p:pic>
        <p:nvPicPr>
          <p:cNvPr id="8" name="Picture 7"/>
          <p:cNvPicPr>
            <a:picLocks noChangeAspect="1"/>
          </p:cNvPicPr>
          <p:nvPr userDrawn="1"/>
        </p:nvPicPr>
        <p:blipFill>
          <a:blip r:embed="rId3"/>
          <a:stretch>
            <a:fillRect/>
          </a:stretch>
        </p:blipFill>
        <p:spPr>
          <a:xfrm>
            <a:off x="459450" y="459964"/>
            <a:ext cx="1415272" cy="304828"/>
          </a:xfrm>
          <a:prstGeom prst="rect">
            <a:avLst/>
          </a:prstGeom>
        </p:spPr>
      </p:pic>
    </p:spTree>
    <p:extLst>
      <p:ext uri="{BB962C8B-B14F-4D97-AF65-F5344CB8AC3E}">
        <p14:creationId xmlns:p14="http://schemas.microsoft.com/office/powerpoint/2010/main" val="3737046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414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42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E6C9-AAB4-4645-B028-4A338A7BC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97DE95-5D1E-40D1-A956-797A7DAA9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6B6D1D-A5E1-4FE5-A2CC-07DC5B0EB6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9A4ED2-A501-4FD0-91E8-5E750734128C}"/>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6" name="Footer Placeholder 5">
            <a:extLst>
              <a:ext uri="{FF2B5EF4-FFF2-40B4-BE49-F238E27FC236}">
                <a16:creationId xmlns:a16="http://schemas.microsoft.com/office/drawing/2014/main" id="{452ABF1D-A1FE-4A55-AF9D-391A47CE5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F48CF-41A1-4FFE-B480-49CEB2255539}"/>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2404570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Edit Master text styles</a:t>
            </a:r>
          </a:p>
          <a:p>
            <a:pPr marL="504120" marR="0" lvl="1" indent="-504120" algn="l" defTabSz="914192" rtl="0" eaLnBrk="1" fontAlgn="auto" latinLnBrk="0" hangingPunct="1">
              <a:lnSpc>
                <a:spcPct val="90000"/>
              </a:lnSpc>
              <a:spcBef>
                <a:spcPts val="1200"/>
              </a:spcBef>
              <a:spcAft>
                <a:spcPts val="0"/>
              </a:spcAft>
              <a:buClr>
                <a:schemeClr val="tx1"/>
              </a:buClr>
              <a:buSzPct val="90000"/>
              <a:tabLst/>
            </a:pPr>
            <a:r>
              <a:rPr lang="en-US"/>
              <a:t>Second level</a:t>
            </a:r>
          </a:p>
          <a:p>
            <a:pPr marL="504120" marR="0" lvl="2" indent="-504120" algn="l" defTabSz="914192" rtl="0" eaLnBrk="1" fontAlgn="auto" latinLnBrk="0" hangingPunct="1">
              <a:lnSpc>
                <a:spcPct val="90000"/>
              </a:lnSpc>
              <a:spcBef>
                <a:spcPts val="1200"/>
              </a:spcBef>
              <a:spcAft>
                <a:spcPts val="0"/>
              </a:spcAft>
              <a:buClr>
                <a:schemeClr val="tx1"/>
              </a:buClr>
              <a:buSzPct val="90000"/>
              <a:tabLst/>
            </a:pPr>
            <a:r>
              <a:rPr lang="en-US"/>
              <a:t>Third level</a:t>
            </a:r>
          </a:p>
          <a:p>
            <a:pPr marL="504120" marR="0" lvl="3" indent="-504120" algn="l" defTabSz="914192" rtl="0" eaLnBrk="1" fontAlgn="auto" latinLnBrk="0" hangingPunct="1">
              <a:lnSpc>
                <a:spcPct val="90000"/>
              </a:lnSpc>
              <a:spcBef>
                <a:spcPts val="1200"/>
              </a:spcBef>
              <a:spcAft>
                <a:spcPts val="0"/>
              </a:spcAft>
              <a:buClr>
                <a:schemeClr val="tx1"/>
              </a:buClr>
              <a:buSzPct val="90000"/>
              <a:tabLst/>
            </a:pPr>
            <a:r>
              <a:rPr lang="en-US"/>
              <a:t>Fourth level</a:t>
            </a:r>
          </a:p>
          <a:p>
            <a:pPr marL="504120" marR="0" lvl="4" indent="-504120" algn="l" defTabSz="91419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70354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65" marR="0" lvl="1"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65" marR="0" lvl="2"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65" marR="0" lvl="3"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65" marR="0" lvl="4"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69135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725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444892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26930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12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69105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65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0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7069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5E9F-9C2B-4196-8524-9944ADD480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3D4BB6-0A25-4636-B718-27E6939305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18C6E9-3199-4310-BF2C-462805C54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07DF0-84AD-4AFA-9A5E-A0CD5B200997}"/>
              </a:ext>
            </a:extLst>
          </p:cNvPr>
          <p:cNvSpPr>
            <a:spLocks noGrp="1"/>
          </p:cNvSpPr>
          <p:nvPr>
            <p:ph type="dt" sz="half" idx="10"/>
          </p:nvPr>
        </p:nvSpPr>
        <p:spPr/>
        <p:txBody>
          <a:bodyPr/>
          <a:lstStyle/>
          <a:p>
            <a:fld id="{4330D083-2B5B-4CB1-BFBF-AEF7E4D73739}" type="datetimeFigureOut">
              <a:rPr lang="en-US" smtClean="0"/>
              <a:t>10/7/2019</a:t>
            </a:fld>
            <a:endParaRPr lang="en-US"/>
          </a:p>
        </p:txBody>
      </p:sp>
      <p:sp>
        <p:nvSpPr>
          <p:cNvPr id="6" name="Footer Placeholder 5">
            <a:extLst>
              <a:ext uri="{FF2B5EF4-FFF2-40B4-BE49-F238E27FC236}">
                <a16:creationId xmlns:a16="http://schemas.microsoft.com/office/drawing/2014/main" id="{76C6051F-337A-4294-8641-5DF3FBC12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9AF15-9150-409F-B9CF-4C1058BF431E}"/>
              </a:ext>
            </a:extLst>
          </p:cNvPr>
          <p:cNvSpPr>
            <a:spLocks noGrp="1"/>
          </p:cNvSpPr>
          <p:nvPr>
            <p:ph type="sldNum" sz="quarter" idx="12"/>
          </p:nvPr>
        </p:nvSpPr>
        <p:spPr/>
        <p:txBody>
          <a:bodyPr/>
          <a:lstStyle/>
          <a:p>
            <a:fld id="{74BFAD5B-A31D-48E4-98D6-FDE47800E762}" type="slidenum">
              <a:rPr lang="en-US" smtClean="0"/>
              <a:t>‹#›</a:t>
            </a:fld>
            <a:endParaRPr lang="en-US"/>
          </a:p>
        </p:txBody>
      </p:sp>
    </p:spTree>
    <p:extLst>
      <p:ext uri="{BB962C8B-B14F-4D97-AF65-F5344CB8AC3E}">
        <p14:creationId xmlns:p14="http://schemas.microsoft.com/office/powerpoint/2010/main" val="2470610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3" y="289512"/>
            <a:ext cx="6904778" cy="899665"/>
          </a:xfrm>
        </p:spPr>
        <p:txBody>
          <a:bodyPr/>
          <a:lstStyle>
            <a:lvl1pPr>
              <a:defRPr sz="3920"/>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pic>
        <p:nvPicPr>
          <p:cNvPr id="8" name="Picture 7">
            <a:extLst>
              <a:ext uri="{FF2B5EF4-FFF2-40B4-BE49-F238E27FC236}">
                <a16:creationId xmlns:a16="http://schemas.microsoft.com/office/drawing/2014/main" id="{30F88B75-04AF-43D4-9441-5B2209611F0F}"/>
              </a:ext>
            </a:extLst>
          </p:cNvPr>
          <p:cNvPicPr>
            <a:picLocks noChangeAspect="1"/>
          </p:cNvPicPr>
          <p:nvPr userDrawn="1"/>
        </p:nvPicPr>
        <p:blipFill>
          <a:blip r:embed="rId2"/>
          <a:stretch>
            <a:fillRect/>
          </a:stretch>
        </p:blipFill>
        <p:spPr>
          <a:xfrm>
            <a:off x="0" y="0"/>
            <a:ext cx="4831080" cy="6858000"/>
          </a:xfrm>
          <a:prstGeom prst="rect">
            <a:avLst/>
          </a:prstGeom>
        </p:spPr>
      </p:pic>
    </p:spTree>
    <p:extLst>
      <p:ext uri="{BB962C8B-B14F-4D97-AF65-F5344CB8AC3E}">
        <p14:creationId xmlns:p14="http://schemas.microsoft.com/office/powerpoint/2010/main" val="41087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5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41352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607190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only no breadcrumb">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295845161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9" y="620432"/>
            <a:ext cx="11306469" cy="403137"/>
          </a:xfrm>
        </p:spPr>
        <p:txBody>
          <a:bodyPr wrap="square" lIns="0" tIns="0" rIns="0" bIns="0">
            <a:spAutoFit/>
          </a:bodyPr>
          <a:lstStyle>
            <a:lvl1pPr>
              <a:lnSpc>
                <a:spcPts val="3074"/>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9922052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4" y="470067"/>
            <a:ext cx="1423303" cy="304828"/>
          </a:xfrm>
          <a:prstGeom prst="rect">
            <a:avLst/>
          </a:prstGeom>
        </p:spPr>
      </p:pic>
      <p:grpSp>
        <p:nvGrpSpPr>
          <p:cNvPr id="12" name="Group 11"/>
          <p:cNvGrpSpPr/>
          <p:nvPr userDrawn="1"/>
        </p:nvGrpSpPr>
        <p:grpSpPr>
          <a:xfrm>
            <a:off x="6857010" y="5999454"/>
            <a:ext cx="5216493" cy="627864"/>
            <a:chOff x="274638" y="4554931"/>
            <a:chExt cx="5321094" cy="640363"/>
          </a:xfrm>
        </p:grpSpPr>
        <p:sp>
          <p:nvSpPr>
            <p:cNvPr id="7" name="TextBox 6"/>
            <p:cNvSpPr txBox="1"/>
            <p:nvPr userDrawn="1"/>
          </p:nvSpPr>
          <p:spPr>
            <a:xfrm>
              <a:off x="274638" y="4554931"/>
              <a:ext cx="5321094" cy="640363"/>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5795226" cy="1037426"/>
          </a:xfrm>
          <a:prstGeom prst="rect">
            <a:avLst/>
          </a:prstGeom>
          <a:noFill/>
        </p:spPr>
        <p:txBody>
          <a:bodyPr wrap="none" lIns="179234" tIns="143387" rIns="179234" bIns="143387" rtlCol="0">
            <a:spAutoFit/>
          </a:bodyPr>
          <a:lstStyle/>
          <a:p>
            <a:pPr>
              <a:lnSpc>
                <a:spcPct val="90000"/>
              </a:lnSpc>
              <a:spcAft>
                <a:spcPts val="588"/>
              </a:spcAft>
            </a:pPr>
            <a:r>
              <a:rPr lang="en-US" sz="5292">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6"/>
            <a:ext cx="6274974" cy="1022069"/>
          </a:xfrm>
        </p:spPr>
        <p:txBody>
          <a:bodyPr lIns="182880" tIns="146304" rIns="182880" bIns="146304"/>
          <a:lstStyle>
            <a:lvl1pPr marL="0" indent="0">
              <a:buNone/>
              <a:defRPr sz="5292"/>
            </a:lvl1pPr>
          </a:lstStyle>
          <a:p>
            <a:pPr lvl="0"/>
            <a:r>
              <a:rPr lang="en-US"/>
              <a:t>&lt;theme word here&gt;</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202095" y="2599697"/>
            <a:ext cx="5661415" cy="1037426"/>
          </a:xfrm>
          <a:prstGeom prst="rect">
            <a:avLst/>
          </a:prstGeom>
          <a:noFill/>
        </p:spPr>
        <p:txBody>
          <a:bodyPr wrap="square" lIns="179234" tIns="143387" rIns="179234" bIns="143387" rtlCol="0">
            <a:spAutoFit/>
          </a:bodyPr>
          <a:lstStyle/>
          <a:p>
            <a:pPr algn="r">
              <a:lnSpc>
                <a:spcPct val="90000"/>
              </a:lnSpc>
              <a:spcAft>
                <a:spcPts val="588"/>
              </a:spcAft>
            </a:pPr>
            <a:r>
              <a:rPr lang="en-US" sz="5292">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2"/>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378027"/>
            <a:ext cx="5661415" cy="1037426"/>
          </a:xfrm>
          <a:prstGeom prst="rect">
            <a:avLst/>
          </a:prstGeom>
          <a:noFill/>
        </p:spPr>
        <p:txBody>
          <a:bodyPr wrap="square" lIns="179234" tIns="143387" rIns="179234" bIns="143387" rtlCol="0">
            <a:spAutoFit/>
          </a:bodyPr>
          <a:lstStyle/>
          <a:p>
            <a:pPr algn="r">
              <a:lnSpc>
                <a:spcPct val="90000"/>
              </a:lnSpc>
              <a:spcAft>
                <a:spcPts val="588"/>
              </a:spcAft>
            </a:pPr>
            <a:r>
              <a:rPr lang="en-US" sz="5292">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9"/>
            <a:ext cx="6274974" cy="1022998"/>
          </a:xfrm>
        </p:spPr>
        <p:txBody>
          <a:bodyPr lIns="182880" tIns="146304" rIns="182880" bIns="146304"/>
          <a:lstStyle>
            <a:lvl1pPr marL="0" indent="0">
              <a:buNone/>
              <a:defRPr sz="5292"/>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9" y="4143220"/>
            <a:ext cx="6419371" cy="1037426"/>
          </a:xfrm>
          <a:prstGeom prst="rect">
            <a:avLst/>
          </a:prstGeom>
          <a:noFill/>
        </p:spPr>
        <p:txBody>
          <a:bodyPr wrap="none" lIns="179234" tIns="143387" rIns="179234" bIns="143387" rtlCol="0">
            <a:spAutoFit/>
          </a:bodyPr>
          <a:lstStyle/>
          <a:p>
            <a:pPr>
              <a:lnSpc>
                <a:spcPct val="90000"/>
              </a:lnSpc>
              <a:spcAft>
                <a:spcPts val="588"/>
              </a:spcAft>
            </a:pPr>
            <a:r>
              <a:rPr lang="en-US" sz="5292">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42761476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4" y="470067"/>
            <a:ext cx="1423303" cy="304828"/>
          </a:xfrm>
          <a:prstGeom prst="rect">
            <a:avLst/>
          </a:prstGeom>
        </p:spPr>
      </p:pic>
      <p:grpSp>
        <p:nvGrpSpPr>
          <p:cNvPr id="12" name="Group 11"/>
          <p:cNvGrpSpPr/>
          <p:nvPr userDrawn="1"/>
        </p:nvGrpSpPr>
        <p:grpSpPr>
          <a:xfrm>
            <a:off x="6857010" y="5999454"/>
            <a:ext cx="5216493" cy="627864"/>
            <a:chOff x="274638" y="4554931"/>
            <a:chExt cx="5321094" cy="640363"/>
          </a:xfrm>
        </p:grpSpPr>
        <p:sp>
          <p:nvSpPr>
            <p:cNvPr id="7" name="TextBox 6"/>
            <p:cNvSpPr txBox="1"/>
            <p:nvPr userDrawn="1"/>
          </p:nvSpPr>
          <p:spPr>
            <a:xfrm>
              <a:off x="274638" y="4554931"/>
              <a:ext cx="5321094" cy="640363"/>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userDrawn="1"/>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1834504"/>
            <a:ext cx="8020194" cy="1037426"/>
          </a:xfrm>
          <a:prstGeom prst="rect">
            <a:avLst/>
          </a:prstGeom>
          <a:noFill/>
        </p:spPr>
        <p:txBody>
          <a:bodyPr wrap="none" lIns="179234" tIns="143387" rIns="179234" bIns="143387" rtlCol="0">
            <a:spAutoFit/>
          </a:bodyPr>
          <a:lstStyle/>
          <a:p>
            <a:pPr>
              <a:lnSpc>
                <a:spcPct val="90000"/>
              </a:lnSpc>
              <a:spcAft>
                <a:spcPts val="588"/>
              </a:spcAft>
            </a:pPr>
            <a:r>
              <a:rPr lang="en-US" sz="5292">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9" y="2599697"/>
            <a:ext cx="5661415" cy="1037426"/>
          </a:xfrm>
          <a:prstGeom prst="rect">
            <a:avLst/>
          </a:prstGeom>
          <a:noFill/>
        </p:spPr>
        <p:txBody>
          <a:bodyPr wrap="square" lIns="179234" tIns="143387" rIns="179234" bIns="143387" rtlCol="0">
            <a:spAutoFit/>
          </a:bodyPr>
          <a:lstStyle/>
          <a:p>
            <a:pPr algn="l">
              <a:lnSpc>
                <a:spcPct val="90000"/>
              </a:lnSpc>
              <a:spcAft>
                <a:spcPts val="588"/>
              </a:spcAft>
            </a:pPr>
            <a:r>
              <a:rPr lang="en-US" sz="5292">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9" y="3378027"/>
            <a:ext cx="5661415" cy="1037426"/>
          </a:xfrm>
          <a:prstGeom prst="rect">
            <a:avLst/>
          </a:prstGeom>
          <a:noFill/>
        </p:spPr>
        <p:txBody>
          <a:bodyPr wrap="square" lIns="179234" tIns="143387" rIns="179234" bIns="143387" rtlCol="0">
            <a:spAutoFit/>
          </a:bodyPr>
          <a:lstStyle/>
          <a:p>
            <a:pPr algn="l">
              <a:lnSpc>
                <a:spcPct val="90000"/>
              </a:lnSpc>
              <a:spcAft>
                <a:spcPts val="588"/>
              </a:spcAft>
            </a:pPr>
            <a:r>
              <a:rPr lang="en-US" sz="5292">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9" y="4143220"/>
            <a:ext cx="6419371" cy="1037426"/>
          </a:xfrm>
          <a:prstGeom prst="rect">
            <a:avLst/>
          </a:prstGeom>
          <a:noFill/>
        </p:spPr>
        <p:txBody>
          <a:bodyPr wrap="none" lIns="179234" tIns="143387" rIns="179234" bIns="143387" rtlCol="0">
            <a:spAutoFit/>
          </a:bodyPr>
          <a:lstStyle/>
          <a:p>
            <a:pPr>
              <a:lnSpc>
                <a:spcPct val="90000"/>
              </a:lnSpc>
              <a:spcAft>
                <a:spcPts val="588"/>
              </a:spcAft>
            </a:pPr>
            <a:r>
              <a:rPr lang="en-US" sz="5292">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3114834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3878574"/>
            <a:ext cx="7171337" cy="1792326"/>
          </a:xfrm>
          <a:noFill/>
        </p:spPr>
        <p:txBody>
          <a:bodyPr lIns="164592" tIns="109728" rIns="164592" bIns="109728">
            <a:noAutofit/>
          </a:bodyPr>
          <a:lstStyle>
            <a:lvl1pPr marL="0" indent="0">
              <a:spcBef>
                <a:spcPts val="0"/>
              </a:spcBef>
              <a:buNone/>
              <a:defRPr sz="3135"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4" y="470067"/>
            <a:ext cx="1423303" cy="304828"/>
          </a:xfrm>
          <a:prstGeom prst="rect">
            <a:avLst/>
          </a:prstGeom>
        </p:spPr>
      </p:pic>
      <p:sp>
        <p:nvSpPr>
          <p:cNvPr id="7" name="Text Placeholder 16"/>
          <p:cNvSpPr>
            <a:spLocks noGrp="1"/>
          </p:cNvSpPr>
          <p:nvPr>
            <p:ph type="body" sz="quarter" idx="13" hasCustomPrompt="1"/>
          </p:nvPr>
        </p:nvSpPr>
        <p:spPr>
          <a:xfrm>
            <a:off x="8339677" y="288562"/>
            <a:ext cx="3585699" cy="567015"/>
          </a:xfrm>
        </p:spPr>
        <p:txBody>
          <a:bodyPr lIns="182880" tIns="146304" rIns="182880" bIns="146304"/>
          <a:lstStyle>
            <a:lvl1pPr marL="0" indent="0" algn="r">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2"/>
            <a:ext cx="3585699" cy="567015"/>
          </a:xfrm>
        </p:spPr>
        <p:txBody>
          <a:bodyPr lIns="182880" tIns="146304" rIns="182880" bIns="146304" anchor="b"/>
          <a:lstStyle>
            <a:lvl1pPr marL="0" indent="0" algn="l">
              <a:buNone/>
              <a:defRPr sz="1961">
                <a:latin typeface="+mn-lt"/>
              </a:defRPr>
            </a:lvl1pPr>
            <a:lvl2pPr marL="336015" indent="0">
              <a:buNone/>
              <a:defRPr sz="1961"/>
            </a:lvl2pPr>
            <a:lvl3pPr marL="560027" indent="0">
              <a:buNone/>
              <a:defRPr sz="1961"/>
            </a:lvl3pPr>
            <a:lvl4pPr marL="784036" indent="0">
              <a:buNone/>
              <a:defRPr sz="1961"/>
            </a:lvl4pPr>
            <a:lvl5pPr marL="1008047" indent="0">
              <a:buNone/>
              <a:defRPr sz="1961"/>
            </a:lvl5pPr>
          </a:lstStyle>
          <a:p>
            <a:pPr lvl="0"/>
            <a:r>
              <a:rPr lang="en-US"/>
              <a:t>Yammer hashtag</a:t>
            </a:r>
          </a:p>
        </p:txBody>
      </p:sp>
    </p:spTree>
    <p:extLst>
      <p:ext uri="{BB962C8B-B14F-4D97-AF65-F5344CB8AC3E}">
        <p14:creationId xmlns:p14="http://schemas.microsoft.com/office/powerpoint/2010/main" val="20941645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950"/>
                                        <p:tgtEl>
                                          <p:spTgt spid="7"/>
                                        </p:tgtEl>
                                      </p:cBhvr>
                                    </p:animEffect>
                                  </p:childTnLst>
                                </p:cTn>
                              </p:par>
                              <p:par>
                                <p:cTn id="8" presetID="63" presetClass="path" presetSubtype="0" decel="100000" fill="hold" grpId="1" nodeType="withEffect">
                                  <p:stCondLst>
                                    <p:cond delay="700"/>
                                  </p:stCondLst>
                                  <p:childTnLst>
                                    <p:animMotion origin="layout" path="M -0.01455 2.13345E-6 L 1.62369E-6 2.13345E-6 " pathEditMode="relative" rAng="0" ptsTypes="AA">
                                      <p:cBhvr>
                                        <p:cTn id="9" dur="950" fill="hold"/>
                                        <p:tgtEl>
                                          <p:spTgt spid="7"/>
                                        </p:tgtEl>
                                        <p:attrNameLst>
                                          <p:attrName>ppt_x</p:attrName>
                                          <p:attrName>ppt_y</p:attrName>
                                        </p:attrNameLst>
                                      </p:cBhvr>
                                      <p:rCtr x="728" y="0"/>
                                    </p:animMotion>
                                  </p:childTnLst>
                                </p:cTn>
                              </p:par>
                              <p:par>
                                <p:cTn id="10" presetID="6" presetClass="emph" presetSubtype="0" accel="100000" autoRev="1" fill="hold" grpId="2" nodeType="withEffect">
                                  <p:stCondLst>
                                    <p:cond delay="0"/>
                                  </p:stCondLst>
                                  <p:childTnLst>
                                    <p:animScale>
                                      <p:cBhvr>
                                        <p:cTn id="11" dur="500" fill="hold"/>
                                        <p:tgtEl>
                                          <p:spTgt spid="7"/>
                                        </p:tgtEl>
                                      </p:cBhvr>
                                      <p:by x="95000" y="95000"/>
                                    </p:animScale>
                                  </p:childTnLst>
                                </p:cTn>
                              </p:par>
                              <p:par>
                                <p:cTn id="12" presetID="10" presetClass="entr" presetSubtype="0" fill="hold" grpId="0" nodeType="withEffect">
                                  <p:stCondLst>
                                    <p:cond delay="7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950"/>
                                        <p:tgtEl>
                                          <p:spTgt spid="8"/>
                                        </p:tgtEl>
                                      </p:cBhvr>
                                    </p:animEffect>
                                  </p:childTnLst>
                                </p:cTn>
                              </p:par>
                              <p:par>
                                <p:cTn id="15" presetID="63" presetClass="path" presetSubtype="0" decel="100000" fill="hold" grpId="1" nodeType="withEffect">
                                  <p:stCondLst>
                                    <p:cond delay="700"/>
                                  </p:stCondLst>
                                  <p:childTnLst>
                                    <p:animMotion origin="layout" path="M -0.01455 -2.09714E-6 L -4.54174E-6 -2.09714E-6 " pathEditMode="relative" rAng="0" ptsTypes="AA">
                                      <p:cBhvr>
                                        <p:cTn id="16" dur="950" fill="hold"/>
                                        <p:tgtEl>
                                          <p:spTgt spid="8"/>
                                        </p:tgtEl>
                                        <p:attrNameLst>
                                          <p:attrName>ppt_x</p:attrName>
                                          <p:attrName>ppt_y</p:attrName>
                                        </p:attrNameLst>
                                      </p:cBhvr>
                                      <p:rCtr x="728" y="0"/>
                                    </p:animMotion>
                                  </p:childTnLst>
                                </p:cTn>
                              </p:par>
                              <p:par>
                                <p:cTn id="17" presetID="6" presetClass="emph" presetSubtype="0" accel="100000" autoRev="1" fill="hold" grpId="2" nodeType="withEffect">
                                  <p:stCondLst>
                                    <p:cond delay="0"/>
                                  </p:stCondLst>
                                  <p:childTnLst>
                                    <p:animScale>
                                      <p:cBhvr>
                                        <p:cTn id="18" dur="500" fill="hold"/>
                                        <p:tgtEl>
                                          <p:spTgt spid="8"/>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10" presetClass="entr" presetSubtype="0" fill="hold" nodeType="withEffect">
                  <p:stCondLst>
                    <p:cond delay="700"/>
                  </p:stCondLst>
                  <p:childTnLst>
                    <p:set>
                      <p:cBhvr>
                        <p:cTn dur="1" fill="hold">
                          <p:stCondLst>
                            <p:cond delay="0"/>
                          </p:stCondLst>
                        </p:cTn>
                        <p:tgtEl>
                          <p:spTgt spid="7"/>
                        </p:tgtEl>
                        <p:attrNameLst>
                          <p:attrName>style.visibility</p:attrName>
                        </p:attrNameLst>
                      </p:cBhvr>
                      <p:to>
                        <p:strVal val="visible"/>
                      </p:to>
                    </p:set>
                    <p:animEffect transition="in" filter="fade">
                      <p:cBhvr>
                        <p:cTn dur="950"/>
                        <p:tgtEl>
                          <p:spTgt spid="7"/>
                        </p:tgtEl>
                      </p:cBhvr>
                    </p:animEffect>
                  </p:childTnLst>
                </p:cTn>
              </p:par>
            </p:tnLst>
          </p:tmpl>
        </p:tmplLst>
      </p:bldP>
      <p:bldP spid="7" grpId="1"/>
      <p:bldP spid="7" grpId="2"/>
      <p:bldP spid="8" grpId="0">
        <p:tmplLst>
          <p:tmpl>
            <p:tnLst>
              <p:par>
                <p:cTn presetID="10" presetClass="entr" presetSubtype="0" fill="hold" nodeType="withEffect">
                  <p:stCondLst>
                    <p:cond delay="700"/>
                  </p:stCondLst>
                  <p:childTnLst>
                    <p:set>
                      <p:cBhvr>
                        <p:cTn dur="1" fill="hold">
                          <p:stCondLst>
                            <p:cond delay="0"/>
                          </p:stCondLst>
                        </p:cTn>
                        <p:tgtEl>
                          <p:spTgt spid="8"/>
                        </p:tgtEl>
                        <p:attrNameLst>
                          <p:attrName>style.visibility</p:attrName>
                        </p:attrNameLst>
                      </p:cBhvr>
                      <p:to>
                        <p:strVal val="visible"/>
                      </p:to>
                    </p:set>
                    <p:animEffect transition="in" filter="fade">
                      <p:cBhvr>
                        <p:cTn dur="950"/>
                        <p:tgtEl>
                          <p:spTgt spid="8"/>
                        </p:tgtEl>
                      </p:cBhvr>
                    </p:animEffect>
                  </p:childTnLst>
                </p:cTn>
              </p:par>
            </p:tnLst>
          </p:tmpl>
        </p:tmplLst>
      </p:bldP>
      <p:bldP spid="8" grpId="1"/>
      <p:bldP spid="8" grpId="2"/>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11655078" cy="2263268"/>
          </a:xfrm>
        </p:spPr>
        <p:txBody>
          <a:bodyPr>
            <a:spAutoFit/>
          </a:bodyPr>
          <a:lstStyle>
            <a:lvl1pPr marL="0" indent="0">
              <a:buNone/>
              <a:defRPr/>
            </a:lvl1pPr>
            <a:lvl2pPr marL="224011" indent="0">
              <a:buNone/>
              <a:defRPr/>
            </a:lvl2pPr>
            <a:lvl3pPr marL="448021" indent="0">
              <a:buNone/>
              <a:defRPr/>
            </a:lvl3pPr>
            <a:lvl4pPr marL="672032" indent="0">
              <a:buNone/>
              <a:defRPr/>
            </a:lvl4pPr>
            <a:lvl5pPr marL="89604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61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image" Target="../media/image42.png"/><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image" Target="../media/image41.png"/><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theme" Target="../theme/theme10.xml"/><Relationship Id="rId30" Type="http://schemas.openxmlformats.org/officeDocument/2006/relationships/image" Target="../media/image4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theme" Target="../theme/theme11.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oleObject" Target="../embeddings/oleObject12.bin"/><Relationship Id="rId3" Type="http://schemas.openxmlformats.org/officeDocument/2006/relationships/slideLayout" Target="../slideLayouts/slideLayout229.xml"/><Relationship Id="rId21" Type="http://schemas.openxmlformats.org/officeDocument/2006/relationships/vmlDrawing" Target="../drawings/vmlDrawing12.v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tags" Target="../tags/tag47.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theme" Target="../theme/theme1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24" Type="http://schemas.openxmlformats.org/officeDocument/2006/relationships/tags" Target="../tags/tag46.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tags" Target="../tags/tag45.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tags" Target="../tags/tag44.xml"/><Relationship Id="rId27" Type="http://schemas.openxmlformats.org/officeDocument/2006/relationships/image" Target="../media/image47.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image" Target="../media/image41.png"/><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theme" Target="../theme/theme13.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9" Type="http://schemas.openxmlformats.org/officeDocument/2006/relationships/theme" Target="../theme/theme14.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38" Type="http://schemas.openxmlformats.org/officeDocument/2006/relationships/slideLayout" Target="../slideLayouts/slideLayout293.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37" Type="http://schemas.openxmlformats.org/officeDocument/2006/relationships/slideLayout" Target="../slideLayouts/slideLayout292.xml"/><Relationship Id="rId40" Type="http://schemas.openxmlformats.org/officeDocument/2006/relationships/image" Target="../media/image65.png"/><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slideLayout" Target="../slideLayouts/slideLayout2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0.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1.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5.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1.emf"/><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7.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image" Target="../media/image29.png"/><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theme" Target="../theme/theme8.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34" Type="http://schemas.openxmlformats.org/officeDocument/2006/relationships/image" Target="../media/image32.emf"/><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theme" Target="../theme/theme9.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D5A59-2038-4CC8-AE3E-016149AE63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5F9F67-7F16-4ED5-876F-06AA13132B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E84C2-94D8-4A41-B5FA-D3F99D7E7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0D083-2B5B-4CB1-BFBF-AEF7E4D73739}" type="datetimeFigureOut">
              <a:rPr lang="en-US" smtClean="0"/>
              <a:t>10/7/2019</a:t>
            </a:fld>
            <a:endParaRPr lang="en-US"/>
          </a:p>
        </p:txBody>
      </p:sp>
      <p:sp>
        <p:nvSpPr>
          <p:cNvPr id="5" name="Footer Placeholder 4">
            <a:extLst>
              <a:ext uri="{FF2B5EF4-FFF2-40B4-BE49-F238E27FC236}">
                <a16:creationId xmlns:a16="http://schemas.microsoft.com/office/drawing/2014/main" id="{1F66CF53-E728-4F69-8985-731D9B5CB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05CA50-48D8-4C12-8E0E-FC347DA7A1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FAD5B-A31D-48E4-98D6-FDE47800E762}" type="slidenum">
              <a:rPr lang="en-US" smtClean="0"/>
              <a:t>‹#›</a:t>
            </a:fld>
            <a:endParaRPr lang="en-US"/>
          </a:p>
        </p:txBody>
      </p:sp>
    </p:spTree>
    <p:extLst>
      <p:ext uri="{BB962C8B-B14F-4D97-AF65-F5344CB8AC3E}">
        <p14:creationId xmlns:p14="http://schemas.microsoft.com/office/powerpoint/2010/main" val="1841321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2"/>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7"/>
            <a:ext cx="11653521" cy="1831739"/>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rot="5400000">
            <a:off x="9396001" y="2845600"/>
            <a:ext cx="6497930" cy="713342"/>
          </a:xfrm>
          <a:prstGeom prst="rect">
            <a:avLst/>
          </a:prstGeom>
        </p:spPr>
      </p:pic>
      <p:pic>
        <p:nvPicPr>
          <p:cNvPr id="6" name="Picture 5"/>
          <p:cNvPicPr>
            <a:picLocks noChangeAspect="1"/>
          </p:cNvPicPr>
          <p:nvPr/>
        </p:nvPicPr>
        <p:blipFill rotWithShape="1">
          <a:blip r:embed="rId29" cstate="print">
            <a:extLst>
              <a:ext uri="{28A0092B-C50C-407E-A947-70E740481C1C}">
                <a14:useLocalDpi xmlns:a14="http://schemas.microsoft.com/office/drawing/2010/main" val="0"/>
              </a:ext>
            </a:extLst>
          </a:blip>
          <a:srcRect/>
          <a:stretch/>
        </p:blipFill>
        <p:spPr>
          <a:xfrm rot="5400000">
            <a:off x="10970636" y="1984306"/>
            <a:ext cx="4336529" cy="274528"/>
          </a:xfrm>
          <a:prstGeom prst="rect">
            <a:avLst/>
          </a:prstGeom>
        </p:spPr>
      </p:pic>
      <p:pic>
        <p:nvPicPr>
          <p:cNvPr id="7" name="Picture 6"/>
          <p:cNvPicPr>
            <a:picLocks noChangeAspect="1"/>
          </p:cNvPicPr>
          <p:nvPr userDrawn="1"/>
        </p:nvPicPr>
        <p:blipFill>
          <a:blip r:embed="rId28"/>
          <a:stretch>
            <a:fillRect/>
          </a:stretch>
        </p:blipFill>
        <p:spPr>
          <a:xfrm rot="5400000">
            <a:off x="9396001" y="2845600"/>
            <a:ext cx="6497930" cy="713342"/>
          </a:xfrm>
          <a:prstGeom prst="rect">
            <a:avLst/>
          </a:prstGeom>
        </p:spPr>
      </p:pic>
      <p:pic>
        <p:nvPicPr>
          <p:cNvPr id="8" name="Picture 7">
            <a:extLst>
              <a:ext uri="{FF2B5EF4-FFF2-40B4-BE49-F238E27FC236}">
                <a16:creationId xmlns:a16="http://schemas.microsoft.com/office/drawing/2014/main" id="{E48624F7-CED3-4F98-BD56-8DA2E8AD803F}"/>
              </a:ext>
            </a:extLst>
          </p:cNvPr>
          <p:cNvPicPr>
            <a:picLocks noChangeAspect="1"/>
          </p:cNvPicPr>
          <p:nvPr userDrawn="1"/>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31341" y="6206834"/>
            <a:ext cx="1159457" cy="335615"/>
          </a:xfrm>
          <a:prstGeom prst="rect">
            <a:avLst/>
          </a:prstGeom>
        </p:spPr>
      </p:pic>
      <p:sp>
        <p:nvSpPr>
          <p:cNvPr id="9" name="Rectangle 8">
            <a:extLst>
              <a:ext uri="{FF2B5EF4-FFF2-40B4-BE49-F238E27FC236}">
                <a16:creationId xmlns:a16="http://schemas.microsoft.com/office/drawing/2014/main" id="{945F53AF-CAFC-447B-9393-7AE72B72D849}"/>
              </a:ext>
            </a:extLst>
          </p:cNvPr>
          <p:cNvSpPr/>
          <p:nvPr userDrawn="1"/>
        </p:nvSpPr>
        <p:spPr>
          <a:xfrm>
            <a:off x="11119370" y="6514742"/>
            <a:ext cx="1005403" cy="261610"/>
          </a:xfrm>
          <a:prstGeom prst="rect">
            <a:avLst/>
          </a:prstGeom>
        </p:spPr>
        <p:txBody>
          <a:bodyPr wrap="none">
            <a:spAutoFit/>
          </a:bodyPr>
          <a:lstStyle/>
          <a:p>
            <a:r>
              <a:rPr lang="en-US" sz="1100" dirty="0"/>
              <a:t>August 2017</a:t>
            </a:r>
          </a:p>
        </p:txBody>
      </p:sp>
    </p:spTree>
    <p:extLst>
      <p:ext uri="{BB962C8B-B14F-4D97-AF65-F5344CB8AC3E}">
        <p14:creationId xmlns:p14="http://schemas.microsoft.com/office/powerpoint/2010/main" val="97576483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Lst>
  <p:transition>
    <p:fade/>
  </p:transition>
  <p:txStyles>
    <p:titleStyle>
      <a:lvl1pPr algn="l" defTabSz="914462" rtl="0" eaLnBrk="1" latinLnBrk="0" hangingPunct="1">
        <a:lnSpc>
          <a:spcPct val="90000"/>
        </a:lnSpc>
        <a:spcBef>
          <a:spcPct val="0"/>
        </a:spcBef>
        <a:buNone/>
        <a:defRPr lang="en-US" sz="4400" b="0" kern="1200" cap="none" spc="-100" baseline="0" dirty="0" smtClean="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p:titleStyle>
    <p:bodyStyle>
      <a:lvl1pPr marL="336180" marR="0" indent="-336180" algn="l" defTabSz="914462" rtl="0" eaLnBrk="1" fontAlgn="auto" latinLnBrk="0" hangingPunct="1">
        <a:lnSpc>
          <a:spcPct val="90000"/>
        </a:lnSpc>
        <a:spcBef>
          <a:spcPct val="20000"/>
        </a:spcBef>
        <a:spcAft>
          <a:spcPts val="0"/>
        </a:spcAft>
        <a:buClrTx/>
        <a:buSzPct val="90000"/>
        <a:buFont typeface="Arial" pitchFamily="34" charset="0"/>
        <a:buChar char="•"/>
        <a:tabLst/>
        <a:defRPr sz="3530" kern="1200" spc="0" baseline="0">
          <a:gradFill>
            <a:gsLst>
              <a:gs pos="1250">
                <a:schemeClr val="tx1"/>
              </a:gs>
              <a:gs pos="100000">
                <a:schemeClr val="tx1"/>
              </a:gs>
            </a:gsLst>
            <a:lin ang="5400000" scaled="0"/>
          </a:gradFill>
          <a:latin typeface="+mj-lt"/>
          <a:ea typeface="+mn-ea"/>
          <a:cs typeface="+mn-cs"/>
        </a:defRPr>
      </a:lvl1pPr>
      <a:lvl2pPr marL="572751" marR="0" indent="-236571" algn="l" defTabSz="91446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2pPr>
      <a:lvl3pPr marL="784420" marR="0" indent="-224120" algn="l" defTabSz="91446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3pPr>
      <a:lvl4pPr marL="1008539" marR="0" indent="-224120" algn="l" defTabSz="914462" rtl="0" eaLnBrk="1" fontAlgn="auto" latinLnBrk="0" hangingPunct="1">
        <a:lnSpc>
          <a:spcPct val="90000"/>
        </a:lnSpc>
        <a:spcBef>
          <a:spcPct val="20000"/>
        </a:spcBef>
        <a:spcAft>
          <a:spcPts val="0"/>
        </a:spcAft>
        <a:buClrTx/>
        <a:buSzPct val="90000"/>
        <a:buFont typeface="Arial" pitchFamily="34" charset="0"/>
        <a:buChar char="•"/>
        <a:tabLst/>
        <a:defRPr sz="1569" kern="1200" spc="0" baseline="0">
          <a:gradFill>
            <a:gsLst>
              <a:gs pos="1250">
                <a:schemeClr val="tx1"/>
              </a:gs>
              <a:gs pos="100000">
                <a:schemeClr val="tx1"/>
              </a:gs>
            </a:gsLst>
            <a:lin ang="5400000" scaled="0"/>
          </a:gradFill>
          <a:latin typeface="+mn-lt"/>
          <a:ea typeface="+mn-ea"/>
          <a:cs typeface="+mn-cs"/>
        </a:defRPr>
      </a:lvl4pPr>
      <a:lvl5pPr marL="1232659" marR="0" indent="-224120" algn="l" defTabSz="914462" rtl="0" eaLnBrk="1" fontAlgn="auto" latinLnBrk="0" hangingPunct="1">
        <a:lnSpc>
          <a:spcPct val="90000"/>
        </a:lnSpc>
        <a:spcBef>
          <a:spcPct val="20000"/>
        </a:spcBef>
        <a:spcAft>
          <a:spcPts val="0"/>
        </a:spcAft>
        <a:buClrTx/>
        <a:buSzPct val="90000"/>
        <a:buFont typeface="Arial" pitchFamily="34" charset="0"/>
        <a:buChar char="•"/>
        <a:tabLst/>
        <a:defRPr sz="1569" kern="1200" spc="0" baseline="0">
          <a:gradFill>
            <a:gsLst>
              <a:gs pos="1250">
                <a:schemeClr val="tx1"/>
              </a:gs>
              <a:gs pos="100000">
                <a:schemeClr val="tx1"/>
              </a:gs>
            </a:gsLst>
            <a:lin ang="5400000" scaled="0"/>
          </a:gradFill>
          <a:latin typeface="+mn-lt"/>
          <a:ea typeface="+mn-ea"/>
          <a:cs typeface="+mn-cs"/>
        </a:defRPr>
      </a:lvl5pPr>
      <a:lvl6pPr marL="2514770" indent="-228616" algn="l" defTabSz="91446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002" indent="-228616" algn="l" defTabSz="91446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233" indent="-228616" algn="l" defTabSz="91446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466" indent="-228616" algn="l" defTabSz="91446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462" rtl="0" eaLnBrk="1" latinLnBrk="0" hangingPunct="1">
        <a:defRPr sz="1765" kern="1200">
          <a:solidFill>
            <a:schemeClr val="tx1"/>
          </a:solidFill>
          <a:latin typeface="+mn-lt"/>
          <a:ea typeface="+mn-ea"/>
          <a:cs typeface="+mn-cs"/>
        </a:defRPr>
      </a:lvl1pPr>
      <a:lvl2pPr marL="457231" algn="l" defTabSz="914462" rtl="0" eaLnBrk="1" latinLnBrk="0" hangingPunct="1">
        <a:defRPr sz="1765" kern="1200">
          <a:solidFill>
            <a:schemeClr val="tx1"/>
          </a:solidFill>
          <a:latin typeface="+mn-lt"/>
          <a:ea typeface="+mn-ea"/>
          <a:cs typeface="+mn-cs"/>
        </a:defRPr>
      </a:lvl2pPr>
      <a:lvl3pPr marL="914462" algn="l" defTabSz="914462" rtl="0" eaLnBrk="1" latinLnBrk="0" hangingPunct="1">
        <a:defRPr sz="1765" kern="1200">
          <a:solidFill>
            <a:schemeClr val="tx1"/>
          </a:solidFill>
          <a:latin typeface="+mn-lt"/>
          <a:ea typeface="+mn-ea"/>
          <a:cs typeface="+mn-cs"/>
        </a:defRPr>
      </a:lvl3pPr>
      <a:lvl4pPr marL="1371693" algn="l" defTabSz="914462" rtl="0" eaLnBrk="1" latinLnBrk="0" hangingPunct="1">
        <a:defRPr sz="1765" kern="1200">
          <a:solidFill>
            <a:schemeClr val="tx1"/>
          </a:solidFill>
          <a:latin typeface="+mn-lt"/>
          <a:ea typeface="+mn-ea"/>
          <a:cs typeface="+mn-cs"/>
        </a:defRPr>
      </a:lvl4pPr>
      <a:lvl5pPr marL="1828924" algn="l" defTabSz="914462" rtl="0" eaLnBrk="1" latinLnBrk="0" hangingPunct="1">
        <a:defRPr sz="1765" kern="1200">
          <a:solidFill>
            <a:schemeClr val="tx1"/>
          </a:solidFill>
          <a:latin typeface="+mn-lt"/>
          <a:ea typeface="+mn-ea"/>
          <a:cs typeface="+mn-cs"/>
        </a:defRPr>
      </a:lvl5pPr>
      <a:lvl6pPr marL="2286156" algn="l" defTabSz="914462" rtl="0" eaLnBrk="1" latinLnBrk="0" hangingPunct="1">
        <a:defRPr sz="1765" kern="1200">
          <a:solidFill>
            <a:schemeClr val="tx1"/>
          </a:solidFill>
          <a:latin typeface="+mn-lt"/>
          <a:ea typeface="+mn-ea"/>
          <a:cs typeface="+mn-cs"/>
        </a:defRPr>
      </a:lvl6pPr>
      <a:lvl7pPr marL="2743386" algn="l" defTabSz="914462" rtl="0" eaLnBrk="1" latinLnBrk="0" hangingPunct="1">
        <a:defRPr sz="1765" kern="1200">
          <a:solidFill>
            <a:schemeClr val="tx1"/>
          </a:solidFill>
          <a:latin typeface="+mn-lt"/>
          <a:ea typeface="+mn-ea"/>
          <a:cs typeface="+mn-cs"/>
        </a:defRPr>
      </a:lvl7pPr>
      <a:lvl8pPr marL="3200618" algn="l" defTabSz="914462" rtl="0" eaLnBrk="1" latinLnBrk="0" hangingPunct="1">
        <a:defRPr sz="1765" kern="1200">
          <a:solidFill>
            <a:schemeClr val="tx1"/>
          </a:solidFill>
          <a:latin typeface="+mn-lt"/>
          <a:ea typeface="+mn-ea"/>
          <a:cs typeface="+mn-cs"/>
        </a:defRPr>
      </a:lvl8pPr>
      <a:lvl9pPr marL="3657849" algn="l" defTabSz="91446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3">
          <p15:clr>
            <a:srgbClr val="5ACBF0"/>
          </p15:clr>
        </p15:guide>
        <p15:guide id="2" pos="170">
          <p15:clr>
            <a:srgbClr val="5ACBF0"/>
          </p15:clr>
        </p15:guide>
        <p15:guide id="3" pos="734">
          <p15:clr>
            <a:srgbClr val="5ACBF0"/>
          </p15:clr>
        </p15:guide>
        <p15:guide id="4" pos="1299">
          <p15:clr>
            <a:srgbClr val="5ACBF0"/>
          </p15:clr>
        </p15:guide>
        <p15:guide id="5" pos="1864">
          <p15:clr>
            <a:srgbClr val="5ACBF0"/>
          </p15:clr>
        </p15:guide>
        <p15:guide id="6" pos="2429">
          <p15:clr>
            <a:srgbClr val="5ACBF0"/>
          </p15:clr>
        </p15:guide>
        <p15:guide id="7" pos="2993">
          <p15:clr>
            <a:srgbClr val="5ACBF0"/>
          </p15:clr>
        </p15:guide>
        <p15:guide id="8" pos="3558">
          <p15:clr>
            <a:srgbClr val="5ACBF0"/>
          </p15:clr>
        </p15:guide>
        <p15:guide id="9" pos="4122">
          <p15:clr>
            <a:srgbClr val="5ACBF0"/>
          </p15:clr>
        </p15:guide>
        <p15:guide id="10" pos="4687">
          <p15:clr>
            <a:srgbClr val="5ACBF0"/>
          </p15:clr>
        </p15:guide>
        <p15:guide id="11" pos="5251">
          <p15:clr>
            <a:srgbClr val="5ACBF0"/>
          </p15:clr>
        </p15:guide>
        <p15:guide id="12" pos="5816">
          <p15:clr>
            <a:srgbClr val="5ACBF0"/>
          </p15:clr>
        </p15:guide>
        <p15:guide id="13" pos="6381">
          <p15:clr>
            <a:srgbClr val="5ACBF0"/>
          </p15:clr>
        </p15:guide>
        <p15:guide id="14" pos="6946">
          <p15:clr>
            <a:srgbClr val="5ACBF0"/>
          </p15:clr>
        </p15:guide>
        <p15:guide id="15" pos="7510">
          <p15:clr>
            <a:srgbClr val="5ACBF0"/>
          </p15:clr>
        </p15:guide>
        <p15:guide id="16" pos="282">
          <p15:clr>
            <a:srgbClr val="C35EA4"/>
          </p15:clr>
        </p15:guide>
        <p15:guide id="17" pos="7398">
          <p15:clr>
            <a:srgbClr val="C35EA4"/>
          </p15:clr>
        </p15:guide>
        <p15:guide id="18" orient="horz" pos="748">
          <p15:clr>
            <a:srgbClr val="5ACBF0"/>
          </p15:clr>
        </p15:guide>
        <p15:guide id="19" orient="horz" pos="1313">
          <p15:clr>
            <a:srgbClr val="5ACBF0"/>
          </p15:clr>
        </p15:guide>
        <p15:guide id="20" orient="horz" pos="1878">
          <p15:clr>
            <a:srgbClr val="5ACBF0"/>
          </p15:clr>
        </p15:guide>
        <p15:guide id="21" orient="horz" pos="2442">
          <p15:clr>
            <a:srgbClr val="5ACBF0"/>
          </p15:clr>
        </p15:guide>
        <p15:guide id="22" orient="horz" pos="3007">
          <p15:clr>
            <a:srgbClr val="5ACBF0"/>
          </p15:clr>
        </p15:guide>
        <p15:guide id="23" orient="horz" pos="3572">
          <p15:clr>
            <a:srgbClr val="5ACBF0"/>
          </p15:clr>
        </p15:guide>
        <p15:guide id="24" orient="horz" pos="4137">
          <p15:clr>
            <a:srgbClr val="5ACBF0"/>
          </p15:clr>
        </p15:guide>
        <p15:guide id="25" orient="horz" pos="296">
          <p15:clr>
            <a:srgbClr val="C35EA4"/>
          </p15:clr>
        </p15:guide>
        <p15:guide id="26" orient="horz" pos="402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userDrawn="1">
            <p:ph type="body" idx="1"/>
          </p:nvPr>
        </p:nvSpPr>
        <p:spPr>
          <a:xfrm>
            <a:off x="479550" y="1091719"/>
            <a:ext cx="11123169" cy="144039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a:extLst>
              <a:ext uri="{FF2B5EF4-FFF2-40B4-BE49-F238E27FC236}">
                <a16:creationId xmlns:a16="http://schemas.microsoft.com/office/drawing/2014/main" id="{74B06ACC-0B30-40C1-9EB0-9F7A016CE11D}"/>
              </a:ext>
            </a:extLst>
          </p:cNvPr>
          <p:cNvGrpSpPr/>
          <p:nvPr userDrawn="1"/>
        </p:nvGrpSpPr>
        <p:grpSpPr>
          <a:xfrm>
            <a:off x="12357100" y="0"/>
            <a:ext cx="784165" cy="2374900"/>
            <a:chOff x="10350500" y="1562100"/>
            <a:chExt cx="1333500" cy="4038600"/>
          </a:xfrm>
        </p:grpSpPr>
        <p:sp>
          <p:nvSpPr>
            <p:cNvPr id="50" name="Rectangle 49">
              <a:extLst>
                <a:ext uri="{FF2B5EF4-FFF2-40B4-BE49-F238E27FC236}">
                  <a16:creationId xmlns:a16="http://schemas.microsoft.com/office/drawing/2014/main" id="{C7A13B0A-667E-4BA3-8555-C27C25E07134}"/>
                </a:ext>
              </a:extLst>
            </p:cNvPr>
            <p:cNvSpPr/>
            <p:nvPr/>
          </p:nvSpPr>
          <p:spPr bwMode="auto">
            <a:xfrm rot="16200000" flipH="1">
              <a:off x="10064750" y="1847850"/>
              <a:ext cx="1244600" cy="6731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7B04D2E1-575F-45F6-BB0A-CD756F9FA15C}"/>
                </a:ext>
              </a:extLst>
            </p:cNvPr>
            <p:cNvSpPr/>
            <p:nvPr/>
          </p:nvSpPr>
          <p:spPr bwMode="auto">
            <a:xfrm rot="16200000" flipH="1">
              <a:off x="10064750" y="3244850"/>
              <a:ext cx="1244600" cy="6731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16A452A0-7330-44C4-B16D-900EA805880E}"/>
                </a:ext>
              </a:extLst>
            </p:cNvPr>
            <p:cNvSpPr/>
            <p:nvPr/>
          </p:nvSpPr>
          <p:spPr bwMode="auto">
            <a:xfrm rot="16200000" flipH="1">
              <a:off x="11125200" y="1574800"/>
              <a:ext cx="558800" cy="5588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6A74696F-E3D1-4D51-A77A-A762CE672006}"/>
                </a:ext>
              </a:extLst>
            </p:cNvPr>
            <p:cNvSpPr/>
            <p:nvPr/>
          </p:nvSpPr>
          <p:spPr bwMode="auto">
            <a:xfrm rot="16200000" flipH="1">
              <a:off x="11125200" y="2946400"/>
              <a:ext cx="558800" cy="558800"/>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485A2FD2-4526-4CCE-A71D-3F8698EA4327}"/>
                </a:ext>
              </a:extLst>
            </p:cNvPr>
            <p:cNvSpPr/>
            <p:nvPr/>
          </p:nvSpPr>
          <p:spPr bwMode="auto">
            <a:xfrm rot="16200000" flipH="1">
              <a:off x="11125200" y="2247900"/>
              <a:ext cx="558800" cy="5588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4CF60CB4-9471-4AB6-A838-0AAFCB7CFEA5}"/>
                </a:ext>
              </a:extLst>
            </p:cNvPr>
            <p:cNvSpPr/>
            <p:nvPr/>
          </p:nvSpPr>
          <p:spPr bwMode="auto">
            <a:xfrm rot="16200000" flipH="1">
              <a:off x="11125200" y="3619500"/>
              <a:ext cx="558800" cy="558800"/>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6" name="Rectangle 55">
              <a:extLst>
                <a:ext uri="{FF2B5EF4-FFF2-40B4-BE49-F238E27FC236}">
                  <a16:creationId xmlns:a16="http://schemas.microsoft.com/office/drawing/2014/main" id="{EF833257-A2C0-497D-AD71-B80373D32FD6}"/>
                </a:ext>
              </a:extLst>
            </p:cNvPr>
            <p:cNvSpPr/>
            <p:nvPr/>
          </p:nvSpPr>
          <p:spPr bwMode="auto">
            <a:xfrm rot="16200000" flipH="1">
              <a:off x="10064750" y="4641850"/>
              <a:ext cx="1244600" cy="673100"/>
            </a:xfrm>
            <a:prstGeom prst="rect">
              <a:avLst/>
            </a:prstGeom>
            <a:solidFill>
              <a:srgbClr val="E6E6E6"/>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7" name="Rectangle 56">
              <a:extLst>
                <a:ext uri="{FF2B5EF4-FFF2-40B4-BE49-F238E27FC236}">
                  <a16:creationId xmlns:a16="http://schemas.microsoft.com/office/drawing/2014/main" id="{994097AA-3C53-4BD0-BD65-6F7F612E6728}"/>
                </a:ext>
              </a:extLst>
            </p:cNvPr>
            <p:cNvSpPr/>
            <p:nvPr/>
          </p:nvSpPr>
          <p:spPr bwMode="auto">
            <a:xfrm rot="16200000" flipH="1">
              <a:off x="11125200" y="4343400"/>
              <a:ext cx="558800" cy="558800"/>
            </a:xfrm>
            <a:prstGeom prst="rect">
              <a:avLst/>
            </a:prstGeom>
            <a:solidFill>
              <a:srgbClr val="FFFFFF"/>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02961B48-75A5-4666-A412-DAD1F9547FB7}"/>
                </a:ext>
              </a:extLst>
            </p:cNvPr>
            <p:cNvSpPr/>
            <p:nvPr/>
          </p:nvSpPr>
          <p:spPr bwMode="auto">
            <a:xfrm rot="16200000" flipH="1">
              <a:off x="11125200" y="5016500"/>
              <a:ext cx="558800" cy="558800"/>
            </a:xfrm>
            <a:prstGeom prst="rect">
              <a:avLst/>
            </a:prstGeom>
            <a:solidFill>
              <a:srgbClr val="1A1A1A"/>
            </a:solidFill>
            <a:ln w="31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
        <p:nvSpPr>
          <p:cNvPr id="6" name="Title Placeholder 5">
            <a:extLst>
              <a:ext uri="{FF2B5EF4-FFF2-40B4-BE49-F238E27FC236}">
                <a16:creationId xmlns:a16="http://schemas.microsoft.com/office/drawing/2014/main" id="{5012DC79-6365-448B-B439-FFC76E9BAED3}"/>
              </a:ext>
            </a:extLst>
          </p:cNvPr>
          <p:cNvSpPr>
            <a:spLocks noGrp="1"/>
          </p:cNvSpPr>
          <p:nvPr>
            <p:ph type="title"/>
          </p:nvPr>
        </p:nvSpPr>
        <p:spPr>
          <a:xfrm>
            <a:off x="479551" y="296299"/>
            <a:ext cx="11130281" cy="677292"/>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45976342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Lst>
  <p:transition>
    <p:fade/>
  </p:transition>
  <p:hf hdr="0" ftr="0" dt="0"/>
  <p:txStyles>
    <p:titleStyle>
      <a:lvl1pPr marL="0" algn="l" defTabSz="932742" rtl="0" eaLnBrk="1" latinLnBrk="0" hangingPunct="1">
        <a:lnSpc>
          <a:spcPct val="100000"/>
        </a:lnSpc>
        <a:spcBef>
          <a:spcPct val="0"/>
        </a:spcBef>
        <a:buNone/>
        <a:defRPr lang="en-US" sz="2800" b="1" kern="1200" cap="none" spc="-5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5112">
          <p15:clr>
            <a:srgbClr val="A4A3A4"/>
          </p15:clr>
        </p15:guide>
        <p15:guide id="31" pos="2568">
          <p15:clr>
            <a:srgbClr val="A4A3A4"/>
          </p15:clr>
        </p15:guide>
        <p15:guide id="33" orient="horz" pos="2160">
          <p15:clr>
            <a:srgbClr val="A4A3A4"/>
          </p15:clr>
        </p15:guide>
        <p15:guide id="34" pos="7488">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2"/>
            </p:custDataLst>
          </p:nvPr>
        </p:nvGraphicFramePr>
        <p:xfrm>
          <a:off x="0" y="0"/>
          <a:ext cx="155629" cy="155651"/>
        </p:xfrm>
        <a:graphic>
          <a:graphicData uri="http://schemas.openxmlformats.org/presentationml/2006/ole">
            <mc:AlternateContent xmlns:mc="http://schemas.openxmlformats.org/markup-compatibility/2006">
              <mc:Choice xmlns:v="urn:schemas-microsoft-com:vml" Requires="v">
                <p:oleObj spid="_x0000_s12293" name="think-cell Slide" r:id="rId26" imgW="270" imgH="270" progId="TCLayout.ActiveDocument.1">
                  <p:embed/>
                </p:oleObj>
              </mc:Choice>
              <mc:Fallback>
                <p:oleObj name="think-cell Slide" r:id="rId26" imgW="270" imgH="270" progId="TCLayout.ActiveDocument.1">
                  <p:embed/>
                  <p:pic>
                    <p:nvPicPr>
                      <p:cNvPr id="6" name="Object 5" hidden="1"/>
                      <p:cNvPicPr/>
                      <p:nvPr/>
                    </p:nvPicPr>
                    <p:blipFill>
                      <a:blip r:embed="rId27"/>
                      <a:stretch>
                        <a:fillRect/>
                      </a:stretch>
                    </p:blipFill>
                    <p:spPr>
                      <a:xfrm>
                        <a:off x="0" y="0"/>
                        <a:ext cx="155629" cy="155651"/>
                      </a:xfrm>
                      <a:prstGeom prst="rect">
                        <a:avLst/>
                      </a:prstGeom>
                    </p:spPr>
                  </p:pic>
                </p:oleObj>
              </mc:Fallback>
            </mc:AlternateContent>
          </a:graphicData>
        </a:graphic>
      </p:graphicFrame>
      <p:sp>
        <p:nvSpPr>
          <p:cNvPr id="2" name="Title Placeholder 1"/>
          <p:cNvSpPr>
            <a:spLocks noGrp="1"/>
          </p:cNvSpPr>
          <p:nvPr>
            <p:ph type="title"/>
            <p:custDataLst>
              <p:tags r:id="rId23"/>
            </p:custDataLst>
          </p:nvPr>
        </p:nvSpPr>
        <p:spPr>
          <a:xfrm>
            <a:off x="0" y="1"/>
            <a:ext cx="12192000" cy="626716"/>
          </a:xfrm>
          <a:prstGeom prst="rect">
            <a:avLst/>
          </a:prstGeom>
          <a:solidFill>
            <a:schemeClr val="bg1">
              <a:lumMod val="95000"/>
            </a:schemeClr>
          </a:solidFill>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custDataLst>
              <p:tags r:id="rId24"/>
            </p:custDataLst>
          </p:nvPr>
        </p:nvSpPr>
        <p:spPr>
          <a:xfrm>
            <a:off x="269242" y="1189177"/>
            <a:ext cx="11653521" cy="183173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custDataLst>
              <p:tags r:id="rId25"/>
            </p:custDataLst>
          </p:nvPr>
        </p:nvSpPr>
        <p:spPr>
          <a:xfrm>
            <a:off x="11544852" y="6321874"/>
            <a:ext cx="349196" cy="364224"/>
          </a:xfrm>
          <a:prstGeom prst="rect">
            <a:avLst/>
          </a:prstGeom>
        </p:spPr>
        <p:txBody>
          <a:bodyPr vert="horz" lIns="91440" tIns="45720" rIns="91440" bIns="45720" rtlCol="0" anchor="ctr"/>
          <a:lstStyle>
            <a:lvl1pPr>
              <a:defRPr lang="en-US" sz="980" smtClean="0">
                <a:ln>
                  <a:solidFill>
                    <a:schemeClr val="bg1">
                      <a:alpha val="0"/>
                    </a:schemeClr>
                  </a:solidFill>
                </a:ln>
                <a:solidFill>
                  <a:schemeClr val="accent1"/>
                </a:solidFill>
              </a:defRPr>
            </a:lvl1pPr>
          </a:lstStyle>
          <a:p>
            <a:pPr defTabSz="914225"/>
            <a:fld id="{894E8EF0-91FF-4791-8529-F57CE0475C15}" type="slidenum">
              <a:rPr lang="en-US" smtClean="0">
                <a:ln>
                  <a:solidFill>
                    <a:srgbClr val="FFFFFF">
                      <a:alpha val="0"/>
                    </a:srgbClr>
                  </a:solidFill>
                </a:ln>
                <a:solidFill>
                  <a:srgbClr val="0078D7"/>
                </a:solidFill>
              </a:rPr>
              <a:pPr defTabSz="914225"/>
              <a:t>‹#›</a:t>
            </a:fld>
            <a:endParaRPr lang="en-US">
              <a:ln>
                <a:solidFill>
                  <a:srgbClr val="FFFFFF">
                    <a:alpha val="0"/>
                  </a:srgbClr>
                </a:solidFill>
              </a:ln>
              <a:solidFill>
                <a:srgbClr val="0078D7"/>
              </a:solidFill>
            </a:endParaRPr>
          </a:p>
        </p:txBody>
      </p:sp>
    </p:spTree>
    <p:extLst>
      <p:ext uri="{BB962C8B-B14F-4D97-AF65-F5344CB8AC3E}">
        <p14:creationId xmlns:p14="http://schemas.microsoft.com/office/powerpoint/2010/main" val="2508036779"/>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Lst>
  <p:transition>
    <p:fade/>
  </p:transition>
  <p:hf hdr="0" dt="0"/>
  <p:txStyles>
    <p:titleStyle>
      <a:lvl1pPr algn="l" defTabSz="914192" rtl="0" eaLnBrk="1" latinLnBrk="0" hangingPunct="1">
        <a:lnSpc>
          <a:spcPct val="90000"/>
        </a:lnSpc>
        <a:spcBef>
          <a:spcPct val="0"/>
        </a:spcBef>
        <a:buNone/>
        <a:defRPr lang="en-US" sz="3528" b="0" kern="1200" cap="none" spc="-100" baseline="0" dirty="0" smtClean="0">
          <a:ln w="3175">
            <a:solidFill>
              <a:schemeClr val="bg1">
                <a:alpha val="0"/>
              </a:schemeClr>
            </a:solidFill>
          </a:ln>
          <a:solidFill>
            <a:schemeClr val="accent1"/>
          </a:solidFill>
          <a:effectLst/>
          <a:latin typeface="+mj-lt"/>
          <a:ea typeface="+mn-ea"/>
          <a:cs typeface="Segoe UI"/>
        </a:defRPr>
      </a:lvl1pPr>
    </p:titleStyle>
    <p:bodyStyle>
      <a:lvl1pPr marL="337637" marR="0" indent="-337637" algn="l" defTabSz="914192" rtl="0" eaLnBrk="1" fontAlgn="auto" latinLnBrk="0" hangingPunct="1">
        <a:lnSpc>
          <a:spcPct val="90000"/>
        </a:lnSpc>
        <a:spcBef>
          <a:spcPct val="20000"/>
        </a:spcBef>
        <a:spcAft>
          <a:spcPts val="0"/>
        </a:spcAft>
        <a:buClr>
          <a:schemeClr val="accent2"/>
        </a:buClr>
        <a:buSzPct val="70000"/>
        <a:buFont typeface="Wingdings 3" pitchFamily="18" charset="2"/>
        <a:buChar char=""/>
        <a:tabLst/>
        <a:defRPr sz="3528" kern="1200" spc="0" baseline="0">
          <a:ln>
            <a:solidFill>
              <a:schemeClr val="bg1">
                <a:alpha val="0"/>
              </a:schemeClr>
            </a:solidFill>
          </a:ln>
          <a:solidFill>
            <a:schemeClr val="tx1"/>
          </a:soli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
          <a:schemeClr val="accent2"/>
        </a:buClr>
        <a:buSzPct val="90000"/>
        <a:buFont typeface="Arial" pitchFamily="34" charset="0"/>
        <a:buChar char="•"/>
        <a:tabLst/>
        <a:defRPr sz="1961" kern="1200" spc="0" baseline="0">
          <a:ln>
            <a:solidFill>
              <a:schemeClr val="bg1">
                <a:alpha val="0"/>
              </a:schemeClr>
            </a:solidFill>
          </a:ln>
          <a:solidFill>
            <a:schemeClr val="tx1"/>
          </a:soli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
          <a:schemeClr val="accent2"/>
        </a:buClr>
        <a:buSzPct val="90000"/>
        <a:buFont typeface="Arial" pitchFamily="34" charset="0"/>
        <a:buChar char="•"/>
        <a:tabLst/>
        <a:defRPr sz="1765" kern="1200" spc="0" baseline="0">
          <a:ln>
            <a:solidFill>
              <a:schemeClr val="bg1">
                <a:alpha val="0"/>
              </a:schemeClr>
            </a:solidFill>
          </a:ln>
          <a:solidFill>
            <a:schemeClr val="tx1"/>
          </a:soli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
          <a:schemeClr val="accent2"/>
        </a:buClr>
        <a:buSzPct val="90000"/>
        <a:buFont typeface="Arial" pitchFamily="34" charset="0"/>
        <a:buChar char="•"/>
        <a:tabLst/>
        <a:defRPr sz="1567" kern="1200" spc="0" baseline="0">
          <a:ln>
            <a:solidFill>
              <a:schemeClr val="bg1">
                <a:alpha val="0"/>
              </a:schemeClr>
            </a:solidFill>
          </a:ln>
          <a:solidFill>
            <a:schemeClr val="tx1"/>
          </a:soli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
          <a:schemeClr val="accent2"/>
        </a:buClr>
        <a:buSzPct val="90000"/>
        <a:buFont typeface="Arial" pitchFamily="34" charset="0"/>
        <a:buChar char="•"/>
        <a:tabLst/>
        <a:defRPr sz="1567" kern="1200" spc="0" baseline="0">
          <a:ln>
            <a:solidFill>
              <a:schemeClr val="bg1">
                <a:alpha val="0"/>
              </a:schemeClr>
            </a:solidFill>
          </a:ln>
          <a:solidFill>
            <a:schemeClr val="tx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2"/>
          <a:stretch>
            <a:fillRect/>
          </a:stretch>
        </p:blipFill>
        <p:spPr>
          <a:xfrm rot="5400000">
            <a:off x="9396000" y="2845599"/>
            <a:ext cx="6497930" cy="713342"/>
          </a:xfrm>
          <a:prstGeom prst="rect">
            <a:avLst/>
          </a:prstGeom>
        </p:spPr>
      </p:pic>
    </p:spTree>
    <p:extLst>
      <p:ext uri="{BB962C8B-B14F-4D97-AF65-F5344CB8AC3E}">
        <p14:creationId xmlns:p14="http://schemas.microsoft.com/office/powerpoint/2010/main" val="56788454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Lst>
  <p:transition>
    <p:fade/>
  </p:transition>
  <p:txStyles>
    <p:titleStyle>
      <a:lvl1pPr algn="l" defTabSz="914367" rtl="0" eaLnBrk="1" latinLnBrk="0" hangingPunct="1">
        <a:lnSpc>
          <a:spcPct val="90000"/>
        </a:lnSpc>
        <a:spcBef>
          <a:spcPct val="0"/>
        </a:spcBef>
        <a:buNone/>
        <a:defRPr lang="en-US" sz="3921"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7"/>
            <a:ext cx="11655840" cy="899665"/>
          </a:xfrm>
          <a:prstGeom prst="rect">
            <a:avLst/>
          </a:prstGeom>
        </p:spPr>
        <p:txBody>
          <a:bodyPr vert="horz" wrap="square" lIns="149160" tIns="93225" rIns="149160" bIns="93225" rtlCol="0" anchor="t">
            <a:noAutofit/>
          </a:bodyPr>
          <a:lstStyle/>
          <a:p>
            <a:r>
              <a:rPr lang="en-US"/>
              <a:t>Click to edit Master title style</a:t>
            </a:r>
          </a:p>
        </p:txBody>
      </p:sp>
      <p:sp>
        <p:nvSpPr>
          <p:cNvPr id="4" name="Text Placeholder 3"/>
          <p:cNvSpPr>
            <a:spLocks noGrp="1"/>
          </p:cNvSpPr>
          <p:nvPr>
            <p:ph type="body" idx="1"/>
          </p:nvPr>
        </p:nvSpPr>
        <p:spPr>
          <a:xfrm>
            <a:off x="269247" y="1189183"/>
            <a:ext cx="11653521" cy="2079015"/>
          </a:xfrm>
          <a:prstGeom prst="rect">
            <a:avLst/>
          </a:prstGeom>
        </p:spPr>
        <p:txBody>
          <a:bodyPr vert="horz" wrap="square" lIns="149160" tIns="93225" rIns="149160" bIns="93225"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rot="5400000">
            <a:off x="10325057" y="1906419"/>
            <a:ext cx="4214127" cy="401304"/>
          </a:xfrm>
          <a:prstGeom prst="rect">
            <a:avLst/>
          </a:prstGeom>
        </p:spPr>
      </p:pic>
      <p:sp>
        <p:nvSpPr>
          <p:cNvPr id="6" name="Slide Number Placeholder 9"/>
          <p:cNvSpPr>
            <a:spLocks noGrp="1"/>
          </p:cNvSpPr>
          <p:nvPr>
            <p:ph type="sldNum" sz="quarter" idx="4"/>
          </p:nvPr>
        </p:nvSpPr>
        <p:spPr>
          <a:xfrm>
            <a:off x="11631168" y="6638544"/>
            <a:ext cx="560832" cy="219456"/>
          </a:xfrm>
          <a:prstGeom prst="rect">
            <a:avLst/>
          </a:prstGeom>
        </p:spPr>
        <p:txBody>
          <a:bodyPr lIns="121899" tIns="60949" rIns="121899" bIns="60949" anchor="ctr"/>
          <a:lstStyle>
            <a:lvl1pPr algn="l">
              <a:defRPr sz="1200">
                <a:solidFill>
                  <a:schemeClr val="tx1"/>
                </a:solidFill>
              </a:defRPr>
            </a:lvl1pPr>
          </a:lstStyle>
          <a:p>
            <a:fld id="{5EDA9B03-5708-4618-8C82-7630E6DE76F6}" type="slidenum">
              <a:rPr lang="en-US" smtClean="0"/>
              <a:t>‹#›</a:t>
            </a:fld>
            <a:endParaRPr lang="en-US"/>
          </a:p>
        </p:txBody>
      </p:sp>
    </p:spTree>
    <p:extLst>
      <p:ext uri="{BB962C8B-B14F-4D97-AF65-F5344CB8AC3E}">
        <p14:creationId xmlns:p14="http://schemas.microsoft.com/office/powerpoint/2010/main" val="242341661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5956" marR="0" indent="-335956" algn="l" defTabSz="913851"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370" marR="0" indent="-236413" algn="l" defTabSz="913851"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3895"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786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1836" marR="0" indent="-223971" algn="l" defTabSz="913851"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09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018"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6945"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3870" indent="-228464" algn="l" defTabSz="913851"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3851" rtl="0" eaLnBrk="1" latinLnBrk="0" hangingPunct="1">
        <a:defRPr sz="1765" kern="1200">
          <a:solidFill>
            <a:schemeClr val="tx1"/>
          </a:solidFill>
          <a:latin typeface="+mn-lt"/>
          <a:ea typeface="+mn-ea"/>
          <a:cs typeface="+mn-cs"/>
        </a:defRPr>
      </a:lvl1pPr>
      <a:lvl2pPr marL="456925" algn="l" defTabSz="913851" rtl="0" eaLnBrk="1" latinLnBrk="0" hangingPunct="1">
        <a:defRPr sz="1765" kern="1200">
          <a:solidFill>
            <a:schemeClr val="tx1"/>
          </a:solidFill>
          <a:latin typeface="+mn-lt"/>
          <a:ea typeface="+mn-ea"/>
          <a:cs typeface="+mn-cs"/>
        </a:defRPr>
      </a:lvl2pPr>
      <a:lvl3pPr marL="913851" algn="l" defTabSz="913851" rtl="0" eaLnBrk="1" latinLnBrk="0" hangingPunct="1">
        <a:defRPr sz="1765" kern="1200">
          <a:solidFill>
            <a:schemeClr val="tx1"/>
          </a:solidFill>
          <a:latin typeface="+mn-lt"/>
          <a:ea typeface="+mn-ea"/>
          <a:cs typeface="+mn-cs"/>
        </a:defRPr>
      </a:lvl3pPr>
      <a:lvl4pPr marL="1370776" algn="l" defTabSz="913851" rtl="0" eaLnBrk="1" latinLnBrk="0" hangingPunct="1">
        <a:defRPr sz="1765" kern="1200">
          <a:solidFill>
            <a:schemeClr val="tx1"/>
          </a:solidFill>
          <a:latin typeface="+mn-lt"/>
          <a:ea typeface="+mn-ea"/>
          <a:cs typeface="+mn-cs"/>
        </a:defRPr>
      </a:lvl4pPr>
      <a:lvl5pPr marL="1827702" algn="l" defTabSz="913851" rtl="0" eaLnBrk="1" latinLnBrk="0" hangingPunct="1">
        <a:defRPr sz="1765" kern="1200">
          <a:solidFill>
            <a:schemeClr val="tx1"/>
          </a:solidFill>
          <a:latin typeface="+mn-lt"/>
          <a:ea typeface="+mn-ea"/>
          <a:cs typeface="+mn-cs"/>
        </a:defRPr>
      </a:lvl5pPr>
      <a:lvl6pPr marL="2284628" algn="l" defTabSz="913851" rtl="0" eaLnBrk="1" latinLnBrk="0" hangingPunct="1">
        <a:defRPr sz="1765" kern="1200">
          <a:solidFill>
            <a:schemeClr val="tx1"/>
          </a:solidFill>
          <a:latin typeface="+mn-lt"/>
          <a:ea typeface="+mn-ea"/>
          <a:cs typeface="+mn-cs"/>
        </a:defRPr>
      </a:lvl6pPr>
      <a:lvl7pPr marL="2741554" algn="l" defTabSz="913851" rtl="0" eaLnBrk="1" latinLnBrk="0" hangingPunct="1">
        <a:defRPr sz="1765" kern="1200">
          <a:solidFill>
            <a:schemeClr val="tx1"/>
          </a:solidFill>
          <a:latin typeface="+mn-lt"/>
          <a:ea typeface="+mn-ea"/>
          <a:cs typeface="+mn-cs"/>
        </a:defRPr>
      </a:lvl7pPr>
      <a:lvl8pPr marL="3198483" algn="l" defTabSz="913851" rtl="0" eaLnBrk="1" latinLnBrk="0" hangingPunct="1">
        <a:defRPr sz="1765" kern="1200">
          <a:solidFill>
            <a:schemeClr val="tx1"/>
          </a:solidFill>
          <a:latin typeface="+mn-lt"/>
          <a:ea typeface="+mn-ea"/>
          <a:cs typeface="+mn-cs"/>
        </a:defRPr>
      </a:lvl8pPr>
      <a:lvl9pPr marL="3655408" algn="l" defTabSz="913851"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822618"/>
            <a:ext cx="4334928" cy="470759"/>
          </a:xfrm>
          <a:prstGeom prst="rect">
            <a:avLst/>
          </a:prstGeom>
        </p:spPr>
        <p:txBody>
          <a:bodyPr vert="horz" wrap="none" lIns="0" tIns="0" rIns="0" bIns="91440" rtlCol="0" anchor="t">
            <a:spAutoFit/>
          </a:bodyPr>
          <a:lstStyle/>
          <a:p>
            <a:r>
              <a:rPr lang="en-US" dirty="0"/>
              <a:t>Click to edit Master title style</a:t>
            </a:r>
          </a:p>
        </p:txBody>
      </p:sp>
      <p:sp>
        <p:nvSpPr>
          <p:cNvPr id="4" name="Text Placeholder 3"/>
          <p:cNvSpPr>
            <a:spLocks noGrp="1"/>
          </p:cNvSpPr>
          <p:nvPr>
            <p:ph type="body" idx="1"/>
          </p:nvPr>
        </p:nvSpPr>
        <p:spPr>
          <a:xfrm>
            <a:off x="269239" y="1648081"/>
            <a:ext cx="11653522" cy="4657357"/>
          </a:xfrm>
          <a:prstGeom prst="rect">
            <a:avLst/>
          </a:prstGeom>
        </p:spPr>
        <p:txBody>
          <a:bodyPr vert="horz" wrap="square" lIns="0" tIns="91440" rIns="0" bIns="91440" rtlCol="0">
            <a:noAutofit/>
          </a:bodyPr>
          <a:lstStyle/>
          <a:p>
            <a:pPr lvl="0"/>
            <a:r>
              <a:rPr lang="en-US" dirty="0"/>
              <a:t>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16"/>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271703849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3" r:id="rId9"/>
    <p:sldLayoutId id="2147483674" r:id="rId10"/>
    <p:sldLayoutId id="2147483675" r:id="rId11"/>
    <p:sldLayoutId id="2147483676" r:id="rId12"/>
    <p:sldLayoutId id="2147483677" r:id="rId13"/>
    <p:sldLayoutId id="2147483678" r:id="rId14"/>
  </p:sldLayoutIdLst>
  <p:transition>
    <p:fade/>
  </p:transition>
  <p:txStyles>
    <p:titleStyle>
      <a:lvl1pPr algn="l" defTabSz="896365" rtl="0" eaLnBrk="1" latinLnBrk="0" hangingPunct="1">
        <a:lnSpc>
          <a:spcPct val="90000"/>
        </a:lnSpc>
        <a:spcBef>
          <a:spcPct val="0"/>
        </a:spcBef>
        <a:buNone/>
        <a:defRPr lang="en-US" sz="2745" b="0" kern="1200" cap="none" spc="0" baseline="0" dirty="0" smtClean="0">
          <a:ln w="3175">
            <a:noFill/>
          </a:ln>
          <a:solidFill>
            <a:schemeClr val="accent2"/>
          </a:solidFill>
          <a:effectLst/>
          <a:latin typeface="Segoe UI Semilight" panose="020B0402040204020203" pitchFamily="34" charset="0"/>
          <a:ea typeface="+mn-ea"/>
          <a:cs typeface="Segoe UI Semilight" panose="020B0402040204020203" pitchFamily="34" charset="0"/>
        </a:defRPr>
      </a:lvl1pPr>
    </p:titleStyle>
    <p:bodyStyle>
      <a:lvl1pPr marL="0" marR="0" indent="0" algn="l" defTabSz="896365" rtl="0" eaLnBrk="1" fontAlgn="auto" latinLnBrk="0" hangingPunct="1">
        <a:lnSpc>
          <a:spcPct val="100000"/>
        </a:lnSpc>
        <a:spcBef>
          <a:spcPts val="588"/>
        </a:spcBef>
        <a:spcAft>
          <a:spcPts val="588"/>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0" marR="0" indent="0" algn="l" defTabSz="896365" rtl="0" eaLnBrk="1" fontAlgn="auto" latinLnBrk="0" hangingPunct="1">
        <a:lnSpc>
          <a:spcPct val="100000"/>
        </a:lnSpc>
        <a:spcBef>
          <a:spcPts val="588"/>
        </a:spcBef>
        <a:spcAft>
          <a:spcPts val="588"/>
        </a:spcAft>
        <a:buClrTx/>
        <a:buSzPct val="90000"/>
        <a:buFont typeface="Wingdings" panose="05000000000000000000" pitchFamily="2" charset="2"/>
        <a:buNone/>
        <a:tabLst/>
        <a:defRPr sz="1568" kern="1200" spc="0" baseline="0">
          <a:gradFill>
            <a:gsLst>
              <a:gs pos="1250">
                <a:schemeClr val="tx1"/>
              </a:gs>
              <a:gs pos="100000">
                <a:schemeClr val="tx1"/>
              </a:gs>
            </a:gsLst>
            <a:lin ang="5400000" scaled="0"/>
          </a:gradFill>
          <a:latin typeface="+mn-lt"/>
          <a:ea typeface="+mn-ea"/>
          <a:cs typeface="+mn-cs"/>
        </a:defRPr>
      </a:lvl2pPr>
      <a:lvl3pPr marL="166517" marR="0" indent="-166517" algn="l" defTabSz="896365" rtl="0" eaLnBrk="1" fontAlgn="auto" latinLnBrk="0" hangingPunct="1">
        <a:lnSpc>
          <a:spcPct val="100000"/>
        </a:lnSpc>
        <a:spcBef>
          <a:spcPts val="588"/>
        </a:spcBef>
        <a:spcAft>
          <a:spcPts val="588"/>
        </a:spcAft>
        <a:buClr>
          <a:schemeClr val="tx1"/>
        </a:buClr>
        <a:buSzPct val="100000"/>
        <a:buFont typeface="Wingdings" panose="05000000000000000000" pitchFamily="2" charset="2"/>
        <a:buChar char=""/>
        <a:tabLst/>
        <a:defRPr sz="1568"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100000"/>
        </a:lnSpc>
        <a:spcBef>
          <a:spcPts val="0"/>
        </a:spcBef>
        <a:spcAft>
          <a:spcPts val="588"/>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100000"/>
        </a:lnSpc>
        <a:spcBef>
          <a:spcPts val="0"/>
        </a:spcBef>
        <a:spcAft>
          <a:spcPts val="588"/>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25" orient="horz" pos="523">
          <p15:clr>
            <a:srgbClr val="F26B43"/>
          </p15:clr>
        </p15:guide>
        <p15:guide id="26" orient="horz" pos="4051">
          <p15:clr>
            <a:srgbClr val="F26B43"/>
          </p15:clr>
        </p15:guide>
        <p15:guide id="31" pos="173">
          <p15:clr>
            <a:srgbClr val="F26B43"/>
          </p15:clr>
        </p15:guide>
        <p15:guide id="32" pos="76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10674030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39" y="822618"/>
            <a:ext cx="4334928" cy="470759"/>
          </a:xfrm>
          <a:prstGeom prst="rect">
            <a:avLst/>
          </a:prstGeom>
        </p:spPr>
        <p:txBody>
          <a:bodyPr vert="horz" wrap="none" lIns="0" tIns="0" rIns="0" bIns="91440" rtlCol="0" anchor="t">
            <a:spAutoFit/>
          </a:bodyPr>
          <a:lstStyle/>
          <a:p>
            <a:r>
              <a:rPr lang="en-US" dirty="0"/>
              <a:t>Click to edit Master title style</a:t>
            </a:r>
          </a:p>
        </p:txBody>
      </p:sp>
      <p:sp>
        <p:nvSpPr>
          <p:cNvPr id="4" name="Text Placeholder 3"/>
          <p:cNvSpPr>
            <a:spLocks noGrp="1"/>
          </p:cNvSpPr>
          <p:nvPr>
            <p:ph type="body" idx="1"/>
          </p:nvPr>
        </p:nvSpPr>
        <p:spPr>
          <a:xfrm>
            <a:off x="269239" y="1648081"/>
            <a:ext cx="11653522" cy="4657357"/>
          </a:xfrm>
          <a:prstGeom prst="rect">
            <a:avLst/>
          </a:prstGeom>
        </p:spPr>
        <p:txBody>
          <a:bodyPr vert="horz" wrap="square" lIns="0" tIns="91440" rIns="0" bIns="91440" rtlCol="0">
            <a:noAutofit/>
          </a:bodyPr>
          <a:lstStyle/>
          <a:p>
            <a:pPr lvl="0"/>
            <a:r>
              <a:rPr lang="en-US" dirty="0"/>
              <a:t>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18"/>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202419399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ransition>
    <p:fade/>
  </p:transition>
  <p:txStyles>
    <p:titleStyle>
      <a:lvl1pPr algn="l" defTabSz="896365" rtl="0" eaLnBrk="1" latinLnBrk="0" hangingPunct="1">
        <a:lnSpc>
          <a:spcPct val="90000"/>
        </a:lnSpc>
        <a:spcBef>
          <a:spcPct val="0"/>
        </a:spcBef>
        <a:buNone/>
        <a:defRPr lang="en-US" sz="2745" b="0" kern="1200" cap="none" spc="0" baseline="0" dirty="0" smtClean="0">
          <a:ln w="3175">
            <a:noFill/>
          </a:ln>
          <a:solidFill>
            <a:schemeClr val="accent2"/>
          </a:solidFill>
          <a:effectLst/>
          <a:latin typeface="Segoe UI Semilight" panose="020B0402040204020203" pitchFamily="34" charset="0"/>
          <a:ea typeface="+mn-ea"/>
          <a:cs typeface="Segoe UI Semilight" panose="020B0402040204020203" pitchFamily="34" charset="0"/>
        </a:defRPr>
      </a:lvl1pPr>
    </p:titleStyle>
    <p:bodyStyle>
      <a:lvl1pPr marL="0" marR="0" indent="0" algn="l" defTabSz="896365" rtl="0" eaLnBrk="1" fontAlgn="auto" latinLnBrk="0" hangingPunct="1">
        <a:lnSpc>
          <a:spcPct val="100000"/>
        </a:lnSpc>
        <a:spcBef>
          <a:spcPts val="1176"/>
        </a:spcBef>
        <a:spcAft>
          <a:spcPts val="588"/>
        </a:spcAft>
        <a:buClrTx/>
        <a:buSzPct val="90000"/>
        <a:buFont typeface="Wingdings" panose="05000000000000000000" pitchFamily="2" charset="2"/>
        <a:buNone/>
        <a:tabLst/>
        <a:defRPr sz="2353"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0" marR="0" indent="0" algn="l" defTabSz="896365" rtl="0" eaLnBrk="1" fontAlgn="auto" latinLnBrk="0" hangingPunct="1">
        <a:lnSpc>
          <a:spcPct val="100000"/>
        </a:lnSpc>
        <a:spcBef>
          <a:spcPts val="588"/>
        </a:spcBef>
        <a:spcAft>
          <a:spcPts val="588"/>
        </a:spcAft>
        <a:buClrTx/>
        <a:buSzPct val="90000"/>
        <a:buFont typeface="Wingdings" panose="05000000000000000000" pitchFamily="2" charset="2"/>
        <a:buNone/>
        <a:tabLst/>
        <a:defRPr sz="1568" kern="1200" spc="0" baseline="0">
          <a:gradFill>
            <a:gsLst>
              <a:gs pos="1250">
                <a:schemeClr val="tx1"/>
              </a:gs>
              <a:gs pos="100000">
                <a:schemeClr val="tx1"/>
              </a:gs>
            </a:gsLst>
            <a:lin ang="5400000" scaled="0"/>
          </a:gradFill>
          <a:latin typeface="+mn-lt"/>
          <a:ea typeface="+mn-ea"/>
          <a:cs typeface="+mn-cs"/>
        </a:defRPr>
      </a:lvl2pPr>
      <a:lvl3pPr marL="166517" marR="0" indent="-166517" algn="l" defTabSz="896365" rtl="0" eaLnBrk="1" fontAlgn="auto" latinLnBrk="0" hangingPunct="1">
        <a:lnSpc>
          <a:spcPct val="100000"/>
        </a:lnSpc>
        <a:spcBef>
          <a:spcPts val="588"/>
        </a:spcBef>
        <a:spcAft>
          <a:spcPts val="588"/>
        </a:spcAft>
        <a:buClr>
          <a:schemeClr val="tx1"/>
        </a:buClr>
        <a:buSzPct val="100000"/>
        <a:buFont typeface="Wingdings" panose="05000000000000000000" pitchFamily="2" charset="2"/>
        <a:buChar char=""/>
        <a:tabLst/>
        <a:defRPr sz="1568"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100000"/>
        </a:lnSpc>
        <a:spcBef>
          <a:spcPts val="0"/>
        </a:spcBef>
        <a:spcAft>
          <a:spcPts val="588"/>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100000"/>
        </a:lnSpc>
        <a:spcBef>
          <a:spcPts val="0"/>
        </a:spcBef>
        <a:spcAft>
          <a:spcPts val="588"/>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25" orient="horz" pos="523">
          <p15:clr>
            <a:srgbClr val="F26B43"/>
          </p15:clr>
        </p15:guide>
        <p15:guide id="26" orient="horz" pos="4051">
          <p15:clr>
            <a:srgbClr val="F26B43"/>
          </p15:clr>
        </p15:guide>
        <p15:guide id="31" pos="173">
          <p15:clr>
            <a:srgbClr val="F26B43"/>
          </p15:clr>
        </p15:guide>
        <p15:guide id="32" pos="76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E0553-065E-440F-AF4E-1623F66915BA}"/>
              </a:ext>
            </a:extLst>
          </p:cNvPr>
          <p:cNvSpPr>
            <a:spLocks noGrp="1"/>
          </p:cNvSpPr>
          <p:nvPr>
            <p:ph type="title"/>
          </p:nvPr>
        </p:nvSpPr>
        <p:spPr>
          <a:xfrm>
            <a:off x="393192" y="192024"/>
            <a:ext cx="11411712" cy="7343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4D97E3-9396-421B-80DF-C3EA6B9CCEC7}"/>
              </a:ext>
            </a:extLst>
          </p:cNvPr>
          <p:cNvSpPr>
            <a:spLocks noGrp="1"/>
          </p:cNvSpPr>
          <p:nvPr>
            <p:ph type="body" idx="1"/>
          </p:nvPr>
        </p:nvSpPr>
        <p:spPr>
          <a:xfrm>
            <a:off x="393192" y="1064871"/>
            <a:ext cx="11411712" cy="52914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58AF597-BCEE-4322-B112-2E0F4F823C6E}"/>
              </a:ext>
            </a:extLst>
          </p:cNvPr>
          <p:cNvSpPr>
            <a:spLocks noGrp="1"/>
          </p:cNvSpPr>
          <p:nvPr>
            <p:ph type="dt" sz="half" idx="2"/>
          </p:nvPr>
        </p:nvSpPr>
        <p:spPr>
          <a:xfrm>
            <a:off x="393192" y="6358199"/>
            <a:ext cx="2743200" cy="365125"/>
          </a:xfrm>
          <a:prstGeom prst="rect">
            <a:avLst/>
          </a:prstGeom>
        </p:spPr>
        <p:txBody>
          <a:bodyPr vert="horz" lIns="91440" tIns="45720" rIns="91440" bIns="45720" rtlCol="0" anchor="b"/>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9AEF69A4-6178-47AF-B38F-F3300D20048C}" type="datetimeFigureOut">
              <a:rPr lang="en-US" smtClean="0"/>
              <a:pPr/>
              <a:t>10/7/2019</a:t>
            </a:fld>
            <a:endParaRPr lang="en-US"/>
          </a:p>
        </p:txBody>
      </p:sp>
      <p:sp>
        <p:nvSpPr>
          <p:cNvPr id="5" name="Footer Placeholder 4">
            <a:extLst>
              <a:ext uri="{FF2B5EF4-FFF2-40B4-BE49-F238E27FC236}">
                <a16:creationId xmlns:a16="http://schemas.microsoft.com/office/drawing/2014/main" id="{6D82266F-57E1-4606-814D-36CA4971332B}"/>
              </a:ext>
            </a:extLst>
          </p:cNvPr>
          <p:cNvSpPr>
            <a:spLocks noGrp="1"/>
          </p:cNvSpPr>
          <p:nvPr>
            <p:ph type="ftr" sz="quarter" idx="3"/>
          </p:nvPr>
        </p:nvSpPr>
        <p:spPr>
          <a:xfrm>
            <a:off x="3287210" y="6356350"/>
            <a:ext cx="5613722" cy="365125"/>
          </a:xfrm>
          <a:prstGeom prst="rect">
            <a:avLst/>
          </a:prstGeom>
        </p:spPr>
        <p:txBody>
          <a:bodyPr vert="horz" lIns="91440" tIns="45720" rIns="91440" bIns="45720" rtlCol="0" anchor="b"/>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E2C1ADCF-C384-4293-8284-35FB109E175D}"/>
              </a:ext>
            </a:extLst>
          </p:cNvPr>
          <p:cNvSpPr>
            <a:spLocks noGrp="1"/>
          </p:cNvSpPr>
          <p:nvPr>
            <p:ph type="sldNum" sz="quarter" idx="4"/>
          </p:nvPr>
        </p:nvSpPr>
        <p:spPr>
          <a:xfrm>
            <a:off x="9055608" y="6356349"/>
            <a:ext cx="2743200" cy="365125"/>
          </a:xfrm>
          <a:prstGeom prst="rect">
            <a:avLst/>
          </a:prstGeom>
        </p:spPr>
        <p:txBody>
          <a:bodyPr vert="horz" lIns="91440" tIns="45720" rIns="91440" bIns="45720" rtlCol="0" anchor="b"/>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6CE3A25B-2D4A-4074-9D08-A112E31F0BA5}" type="slidenum">
              <a:rPr lang="en-US" smtClean="0"/>
              <a:pPr/>
              <a:t>‹#›</a:t>
            </a:fld>
            <a:endParaRPr lang="en-US"/>
          </a:p>
        </p:txBody>
      </p:sp>
    </p:spTree>
    <p:extLst>
      <p:ext uri="{BB962C8B-B14F-4D97-AF65-F5344CB8AC3E}">
        <p14:creationId xmlns:p14="http://schemas.microsoft.com/office/powerpoint/2010/main" val="117065281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 id="2147483733" r:id="rId13"/>
    <p:sldLayoutId id="214748373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Segoe UI Semibold" panose="020B0702040204020203" pitchFamily="34" charset="0"/>
          <a:ea typeface="+mn-ea"/>
          <a:cs typeface="Segoe UI Semibold" panose="020B07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6701725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7"/>
          <a:stretch>
            <a:fillRect/>
          </a:stretch>
        </p:blipFill>
        <p:spPr>
          <a:xfrm rot="5400000">
            <a:off x="9187081" y="3012391"/>
            <a:ext cx="6858623" cy="833218"/>
          </a:xfrm>
          <a:prstGeom prst="rect">
            <a:avLst/>
          </a:prstGeom>
        </p:spPr>
      </p:pic>
    </p:spTree>
    <p:extLst>
      <p:ext uri="{BB962C8B-B14F-4D97-AF65-F5344CB8AC3E}">
        <p14:creationId xmlns:p14="http://schemas.microsoft.com/office/powerpoint/2010/main" val="119853646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1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7" kern="1200" spc="0" baseline="0">
          <a:gradFill>
            <a:gsLst>
              <a:gs pos="1250">
                <a:schemeClr val="tx1"/>
              </a:gs>
              <a:gs pos="100000">
                <a:schemeClr val="tx1"/>
              </a:gs>
            </a:gsLst>
            <a:lin ang="5400000" scaled="0"/>
          </a:gradFill>
          <a:latin typeface="+mj-lt"/>
          <a:ea typeface="+mn-ea"/>
          <a:cs typeface="+mn-cs"/>
        </a:defRPr>
      </a:lvl1pPr>
      <a:lvl2pPr marL="448021"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03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042"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053" marR="0" indent="-224011" algn="l" defTabSz="914016"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93900285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89599991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8" Type="http://schemas.openxmlformats.org/officeDocument/2006/relationships/hyperlink" Target="https://docs.microsoft.com/en-us/office365/enterprise/exchange-2010-end-of-support" TargetMode="External"/><Relationship Id="rId13"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hyperlink" Target="https://www.microsoft.com/en-us/cloud-platform/windows-server-2008" TargetMode="External"/><Relationship Id="rId12"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hyperlink" Target="https://www.microsoft.com/en-us/sql-server/sql-server-2008" TargetMode="External"/><Relationship Id="rId11" Type="http://schemas.openxmlformats.org/officeDocument/2006/relationships/hyperlink" Target="https://techcommunity.microsoft.com/t5/Microsoft-SharePoint-Blog/Extended-support-for-SharePoint-Server-2010-ends-in-October-2020/ba-p/272628" TargetMode="External"/><Relationship Id="rId5" Type="http://schemas.openxmlformats.org/officeDocument/2006/relationships/image" Target="../media/image99.png"/><Relationship Id="rId15" Type="http://schemas.openxmlformats.org/officeDocument/2006/relationships/image" Target="../media/image103.png"/><Relationship Id="rId10" Type="http://schemas.openxmlformats.org/officeDocument/2006/relationships/hyperlink" Target="https://products.office.com/en-us/office-2010-end-of-support" TargetMode="External"/><Relationship Id="rId4" Type="http://schemas.openxmlformats.org/officeDocument/2006/relationships/image" Target="../media/image98.png"/><Relationship Id="rId9" Type="http://schemas.openxmlformats.org/officeDocument/2006/relationships/hyperlink" Target="https://www.microsoft.com/en-us/windowsforbusiness/end-of-windows-7-support" TargetMode="External"/><Relationship Id="rId14" Type="http://schemas.openxmlformats.org/officeDocument/2006/relationships/image" Target="../media/image102.svg"/></Relationships>
</file>

<file path=ppt/slides/_rels/slide1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en-us/licensing/product-licensing/products" TargetMode="External"/><Relationship Id="rId2" Type="http://schemas.openxmlformats.org/officeDocument/2006/relationships/notesSlide" Target="../notesSlides/notesSlide14.xml"/><Relationship Id="rId1" Type="http://schemas.openxmlformats.org/officeDocument/2006/relationships/slideLayout" Target="../slideLayouts/slideLayout2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emf"/><Relationship Id="rId3" Type="http://schemas.openxmlformats.org/officeDocument/2006/relationships/image" Target="../media/image107.emf"/><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emf"/><Relationship Id="rId2" Type="http://schemas.openxmlformats.org/officeDocument/2006/relationships/notesSlide" Target="../notesSlides/notesSlide18.xml"/><Relationship Id="rId16" Type="http://schemas.openxmlformats.org/officeDocument/2006/relationships/image" Target="../media/image120.emf"/><Relationship Id="rId20" Type="http://schemas.openxmlformats.org/officeDocument/2006/relationships/image" Target="../media/image124.png"/><Relationship Id="rId1" Type="http://schemas.openxmlformats.org/officeDocument/2006/relationships/slideLayout" Target="../slideLayouts/slideLayout119.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19" Type="http://schemas.openxmlformats.org/officeDocument/2006/relationships/image" Target="../media/image123.emf"/><Relationship Id="rId4" Type="http://schemas.openxmlformats.org/officeDocument/2006/relationships/image" Target="../media/image108.emf"/><Relationship Id="rId9" Type="http://schemas.openxmlformats.org/officeDocument/2006/relationships/image" Target="../media/image113.png"/><Relationship Id="rId14"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186.xml"/></Relationships>
</file>

<file path=ppt/slides/_rels/slide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using a computer&#10;&#10;Description generated with very high confidence">
            <a:extLst>
              <a:ext uri="{FF2B5EF4-FFF2-40B4-BE49-F238E27FC236}">
                <a16:creationId xmlns:a16="http://schemas.microsoft.com/office/drawing/2014/main" id="{6ACC3519-3D65-4007-A2EE-613A99C187FE}"/>
              </a:ext>
            </a:extLst>
          </p:cNvPr>
          <p:cNvPicPr>
            <a:picLocks noChangeAspect="1"/>
          </p:cNvPicPr>
          <p:nvPr/>
        </p:nvPicPr>
        <p:blipFill rotWithShape="1">
          <a:blip r:embed="rId3">
            <a:extLst>
              <a:ext uri="{28A0092B-C50C-407E-A947-70E740481C1C}">
                <a14:useLocalDpi xmlns:a14="http://schemas.microsoft.com/office/drawing/2010/main" val="0"/>
              </a:ext>
            </a:extLst>
          </a:blip>
          <a:srcRect t="5587" r="5587" b="14693"/>
          <a:stretch/>
        </p:blipFill>
        <p:spPr>
          <a:xfrm>
            <a:off x="866" y="486"/>
            <a:ext cx="12190271" cy="6857028"/>
          </a:xfrm>
          <a:prstGeom prst="rect">
            <a:avLst/>
          </a:prstGeom>
        </p:spPr>
      </p:pic>
      <p:sp>
        <p:nvSpPr>
          <p:cNvPr id="10" name="Rectangle 9">
            <a:extLst>
              <a:ext uri="{FF2B5EF4-FFF2-40B4-BE49-F238E27FC236}">
                <a16:creationId xmlns:a16="http://schemas.microsoft.com/office/drawing/2014/main" id="{9D934D63-15C8-41FF-B7CB-D0B29C72AFF3}"/>
              </a:ext>
            </a:extLst>
          </p:cNvPr>
          <p:cNvSpPr/>
          <p:nvPr/>
        </p:nvSpPr>
        <p:spPr bwMode="auto">
          <a:xfrm rot="5400000">
            <a:off x="2667486" y="-2666136"/>
            <a:ext cx="6857027" cy="12190274"/>
          </a:xfrm>
          <a:prstGeom prst="rect">
            <a:avLst/>
          </a:prstGeom>
          <a:gradFill flip="none" rotWithShape="1">
            <a:gsLst>
              <a:gs pos="25000">
                <a:schemeClr val="bg1">
                  <a:lumMod val="10000"/>
                  <a:alpha val="71000"/>
                </a:schemeClr>
              </a:gs>
              <a:gs pos="43000">
                <a:schemeClr val="tx1">
                  <a:alpha val="49000"/>
                </a:schemeClr>
              </a:gs>
              <a:gs pos="74000">
                <a:schemeClr val="tx1">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22">
            <a:extLst>
              <a:ext uri="{FF2B5EF4-FFF2-40B4-BE49-F238E27FC236}">
                <a16:creationId xmlns:a16="http://schemas.microsoft.com/office/drawing/2014/main" id="{06F8FE16-E6DF-4ED3-8258-5E3032E4D470}"/>
              </a:ext>
            </a:extLst>
          </p:cNvPr>
          <p:cNvSpPr/>
          <p:nvPr/>
        </p:nvSpPr>
        <p:spPr bwMode="auto">
          <a:xfrm>
            <a:off x="352991" y="2491022"/>
            <a:ext cx="4817207" cy="7054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53" dirty="0">
                <a:solidFill>
                  <a:srgbClr val="E6E6E6"/>
                </a:solidFill>
                <a:latin typeface="Segoe UI"/>
              </a:rPr>
              <a:t>M365 &amp; Licensing Updates </a:t>
            </a:r>
            <a:endParaRPr kumimoji="0" lang="en-US" sz="2353" b="0" i="0" u="none" strike="noStrike" kern="1200" cap="none" spc="0" normalizeH="0" baseline="0" noProof="0" dirty="0">
              <a:ln>
                <a:noFill/>
              </a:ln>
              <a:solidFill>
                <a:srgbClr val="E6E6E6"/>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E7B6E6C4-0437-47C7-96AE-F9ACB89A83D1}"/>
              </a:ext>
            </a:extLst>
          </p:cNvPr>
          <p:cNvSpPr/>
          <p:nvPr/>
        </p:nvSpPr>
        <p:spPr>
          <a:xfrm>
            <a:off x="296964" y="668996"/>
            <a:ext cx="5290751" cy="1753813"/>
          </a:xfrm>
          <a:prstGeom prst="rect">
            <a:avLst/>
          </a:prstGeom>
        </p:spPr>
        <p:txBody>
          <a:bodyPr wrap="square" anchor="ctr">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dirty="0">
                <a:ln w="3175">
                  <a:noFill/>
                </a:ln>
                <a:solidFill>
                  <a:srgbClr val="E6E6E6"/>
                </a:solidFill>
                <a:effectLst/>
                <a:uLnTx/>
                <a:uFillTx/>
                <a:latin typeface="Segoe UI Semibold"/>
                <a:ea typeface="+mn-ea"/>
                <a:cs typeface="Segoe UI Semibold" panose="020B0702040204020203" pitchFamily="34" charset="0"/>
              </a:rPr>
              <a:t>Education Licensing </a:t>
            </a:r>
          </a:p>
        </p:txBody>
      </p:sp>
      <p:sp>
        <p:nvSpPr>
          <p:cNvPr id="11" name="Rectangle 10">
            <a:extLst>
              <a:ext uri="{FF2B5EF4-FFF2-40B4-BE49-F238E27FC236}">
                <a16:creationId xmlns:a16="http://schemas.microsoft.com/office/drawing/2014/main" id="{A2C8A8D2-B624-4621-B05B-90B008C1E511}"/>
              </a:ext>
            </a:extLst>
          </p:cNvPr>
          <p:cNvSpPr/>
          <p:nvPr/>
        </p:nvSpPr>
        <p:spPr>
          <a:xfrm>
            <a:off x="352991" y="3549127"/>
            <a:ext cx="7947989" cy="603627"/>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David Hasenkopf</a:t>
            </a:r>
            <a:r>
              <a:rPr kumimoji="0" lang="en-US" sz="1568" b="0" i="0" u="none" strike="noStrike" kern="1200" cap="none" spc="0" normalizeH="0" noProof="0" dirty="0">
                <a:ln>
                  <a:noFill/>
                </a:ln>
                <a:solidFill>
                  <a:srgbClr val="FFFFFF"/>
                </a:solidFill>
                <a:effectLst/>
                <a:uLnTx/>
                <a:uFillTx/>
                <a:latin typeface="Segoe UI"/>
                <a:ea typeface="+mn-ea"/>
                <a:cs typeface="+mn-cs"/>
              </a:rPr>
              <a:t> </a:t>
            </a:r>
          </a:p>
          <a:p>
            <a:pPr lvl="0">
              <a:lnSpc>
                <a:spcPct val="90000"/>
              </a:lnSpc>
              <a:spcAft>
                <a:spcPts val="588"/>
              </a:spcAft>
              <a:defRPr/>
            </a:pPr>
            <a:r>
              <a:rPr kumimoji="0" lang="en-US" sz="1568" b="0" i="0" u="none" strike="noStrike" kern="1200" cap="none" spc="0" normalizeH="0" baseline="0" noProof="0" dirty="0">
                <a:ln>
                  <a:noFill/>
                </a:ln>
                <a:solidFill>
                  <a:srgbClr val="FFFFFF"/>
                </a:solidFill>
                <a:effectLst/>
                <a:uLnTx/>
                <a:uFillTx/>
                <a:latin typeface="Segoe UI"/>
                <a:ea typeface="+mn-ea"/>
                <a:cs typeface="+mn-cs"/>
              </a:rPr>
              <a:t>Director</a:t>
            </a:r>
            <a:r>
              <a:rPr kumimoji="0" lang="en-US" sz="1568" b="0" i="0" u="none" strike="noStrike" kern="1200" cap="none" spc="0" normalizeH="0" noProof="0" dirty="0">
                <a:ln>
                  <a:noFill/>
                </a:ln>
                <a:solidFill>
                  <a:srgbClr val="FFFFFF"/>
                </a:solidFill>
                <a:effectLst/>
                <a:uLnTx/>
                <a:uFillTx/>
                <a:latin typeface="Segoe UI"/>
                <a:ea typeface="+mn-ea"/>
                <a:cs typeface="+mn-cs"/>
              </a:rPr>
              <a:t> </a:t>
            </a:r>
            <a:r>
              <a:rPr lang="en-US" sz="1568" dirty="0">
                <a:solidFill>
                  <a:srgbClr val="FFFFFF"/>
                </a:solidFill>
                <a:latin typeface="Segoe UI"/>
              </a:rPr>
              <a:t>US EDU Licensing </a:t>
            </a:r>
            <a:endParaRPr kumimoji="0" lang="en-US" sz="1568" b="0" i="0" u="none" strike="noStrike" kern="1200" cap="none" spc="0" normalizeH="0" baseline="0" noProof="0" dirty="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506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4" presetClass="path" presetSubtype="0" decel="100000" fill="hold" grpId="1" nodeType="withEffect">
                                  <p:stCondLst>
                                    <p:cond delay="0"/>
                                  </p:stCondLst>
                                  <p:childTnLst>
                                    <p:animMotion origin="layout" path="M 3.95833E-6 -1.48148E-6 L 3.95833E-6 -0.02824 " pathEditMode="relative" rAng="0" ptsTypes="AA">
                                      <p:cBhvr>
                                        <p:cTn id="9" dur="500" spd="-100000" fill="hold"/>
                                        <p:tgtEl>
                                          <p:spTgt spid="6"/>
                                        </p:tgtEl>
                                        <p:attrNameLst>
                                          <p:attrName>ppt_x</p:attrName>
                                          <p:attrName>ppt_y</p:attrName>
                                        </p:attrNameLst>
                                      </p:cBhvr>
                                      <p:rCtr x="0" y="-1412"/>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42" presetClass="path" presetSubtype="0" decel="100000" fill="hold" grpId="1" nodeType="withEffect">
                                  <p:stCondLst>
                                    <p:cond delay="0"/>
                                  </p:stCondLst>
                                  <p:childTnLst>
                                    <p:animMotion origin="layout" path="M -2.29167E-6 -3.33333E-6 L -2.29167E-6 0.0257 " pathEditMode="relative" rAng="0" ptsTypes="AA">
                                      <p:cBhvr>
                                        <p:cTn id="15" dur="500" spd="-100000" fill="hold"/>
                                        <p:tgtEl>
                                          <p:spTgt spid="23"/>
                                        </p:tgtEl>
                                        <p:attrNameLst>
                                          <p:attrName>ppt_x</p:attrName>
                                          <p:attrName>ppt_y</p:attrName>
                                        </p:attrNameLst>
                                      </p:cBhvr>
                                      <p:rCtr x="0" y="1273"/>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2.29167E-6 -4.07407E-6 L 2.29167E-6 0.0257 " pathEditMode="relative" rAng="0" ptsTypes="AA">
                                      <p:cBhvr>
                                        <p:cTn id="21" dur="500" spd="-100000" fill="hold"/>
                                        <p:tgtEl>
                                          <p:spTgt spid="11"/>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6" grpId="0"/>
      <p:bldP spid="6" grpId="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5811-9C37-4E6D-9977-52891CA9D6AC}"/>
              </a:ext>
            </a:extLst>
          </p:cNvPr>
          <p:cNvSpPr>
            <a:spLocks noGrp="1"/>
          </p:cNvSpPr>
          <p:nvPr>
            <p:ph type="title"/>
          </p:nvPr>
        </p:nvSpPr>
        <p:spPr>
          <a:xfrm>
            <a:off x="220079" y="257872"/>
            <a:ext cx="4795873" cy="836191"/>
          </a:xfrm>
        </p:spPr>
        <p:txBody>
          <a:bodyPr/>
          <a:lstStyle/>
          <a:p>
            <a:r>
              <a:rPr lang="en-US" dirty="0">
                <a:solidFill>
                  <a:srgbClr val="0078D7"/>
                </a:solidFill>
              </a:rPr>
              <a:t>What’s New? </a:t>
            </a:r>
          </a:p>
        </p:txBody>
      </p:sp>
      <p:pic>
        <p:nvPicPr>
          <p:cNvPr id="6" name="Picture Placeholder 5" descr="A person sitting at a table using a computer&#10;&#10;Description automatically generated">
            <a:extLst>
              <a:ext uri="{FF2B5EF4-FFF2-40B4-BE49-F238E27FC236}">
                <a16:creationId xmlns:a16="http://schemas.microsoft.com/office/drawing/2014/main" id="{6FD81054-B57A-4A51-92DC-04AD7C9A85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9" r="16659"/>
          <a:stretch>
            <a:fillRect/>
          </a:stretch>
        </p:blipFill>
        <p:spPr/>
      </p:pic>
      <p:sp>
        <p:nvSpPr>
          <p:cNvPr id="5" name="TextBox 4">
            <a:extLst>
              <a:ext uri="{FF2B5EF4-FFF2-40B4-BE49-F238E27FC236}">
                <a16:creationId xmlns:a16="http://schemas.microsoft.com/office/drawing/2014/main" id="{45DA261B-C534-4340-A125-9858468D2F92}"/>
              </a:ext>
            </a:extLst>
          </p:cNvPr>
          <p:cNvSpPr txBox="1"/>
          <p:nvPr/>
        </p:nvSpPr>
        <p:spPr>
          <a:xfrm>
            <a:off x="491613" y="1248697"/>
            <a:ext cx="4168877" cy="4502771"/>
          </a:xfrm>
          <a:prstGeom prst="rect">
            <a:avLst/>
          </a:prstGeom>
          <a:noFill/>
        </p:spPr>
        <p:txBody>
          <a:bodyPr wrap="square" lIns="182880" tIns="146304" rIns="182880" bIns="146304" rtlCol="0">
            <a:spAutoFit/>
          </a:bodyPr>
          <a:lstStyle/>
          <a:p>
            <a:pPr marL="457200" indent="-457200">
              <a:lnSpc>
                <a:spcPct val="90000"/>
              </a:lnSpc>
              <a:spcAft>
                <a:spcPts val="600"/>
              </a:spcAft>
              <a:buFont typeface="Wingdings" panose="05000000000000000000" pitchFamily="2" charset="2"/>
              <a:buChar char="§"/>
            </a:pPr>
            <a:r>
              <a:rPr lang="en-US" sz="2800" dirty="0">
                <a:gradFill>
                  <a:gsLst>
                    <a:gs pos="2917">
                      <a:schemeClr val="tx1"/>
                    </a:gs>
                    <a:gs pos="30000">
                      <a:schemeClr val="tx1"/>
                    </a:gs>
                  </a:gsLst>
                  <a:lin ang="5400000" scaled="0"/>
                </a:gradFill>
              </a:rPr>
              <a:t>Office </a:t>
            </a:r>
            <a:r>
              <a:rPr lang="en-US" sz="2800" dirty="0" err="1">
                <a:gradFill>
                  <a:gsLst>
                    <a:gs pos="2917">
                      <a:schemeClr val="tx1"/>
                    </a:gs>
                    <a:gs pos="30000">
                      <a:schemeClr val="tx1"/>
                    </a:gs>
                  </a:gsLst>
                  <a:lin ang="5400000" scaled="0"/>
                </a:gradFill>
              </a:rPr>
              <a:t>ProPlus</a:t>
            </a:r>
            <a:r>
              <a:rPr lang="en-US" sz="2800" dirty="0">
                <a:gradFill>
                  <a:gsLst>
                    <a:gs pos="2917">
                      <a:schemeClr val="tx1"/>
                    </a:gs>
                    <a:gs pos="30000">
                      <a:schemeClr val="tx1"/>
                    </a:gs>
                  </a:gsLst>
                  <a:lin ang="5400000" scaled="0"/>
                </a:gradFill>
              </a:rPr>
              <a:t> Device-Based Subscription License  </a:t>
            </a:r>
          </a:p>
          <a:p>
            <a:pPr>
              <a:lnSpc>
                <a:spcPct val="90000"/>
              </a:lnSpc>
              <a:spcAft>
                <a:spcPts val="600"/>
              </a:spcAft>
            </a:pPr>
            <a:endParaRPr lang="en-US" sz="2800" dirty="0">
              <a:gradFill>
                <a:gsLst>
                  <a:gs pos="2917">
                    <a:schemeClr val="tx1"/>
                  </a:gs>
                  <a:gs pos="30000">
                    <a:schemeClr val="tx1"/>
                  </a:gs>
                </a:gsLst>
                <a:lin ang="5400000" scaled="0"/>
              </a:gradFill>
            </a:endParaRPr>
          </a:p>
          <a:p>
            <a:pPr marL="457200" indent="-457200">
              <a:lnSpc>
                <a:spcPct val="90000"/>
              </a:lnSpc>
              <a:spcAft>
                <a:spcPts val="600"/>
              </a:spcAft>
              <a:buFont typeface="Wingdings" panose="05000000000000000000" pitchFamily="2" charset="2"/>
              <a:buChar char="§"/>
            </a:pPr>
            <a:r>
              <a:rPr lang="en-US" sz="2800" dirty="0">
                <a:gradFill>
                  <a:gsLst>
                    <a:gs pos="2917">
                      <a:schemeClr val="tx1"/>
                    </a:gs>
                    <a:gs pos="30000">
                      <a:schemeClr val="tx1"/>
                    </a:gs>
                  </a:gsLst>
                  <a:lin ang="5400000" scaled="0"/>
                </a:gradFill>
              </a:rPr>
              <a:t>Windows Virtual Desktop in Azure </a:t>
            </a:r>
          </a:p>
          <a:p>
            <a:pPr>
              <a:lnSpc>
                <a:spcPct val="90000"/>
              </a:lnSpc>
              <a:spcAft>
                <a:spcPts val="600"/>
              </a:spcAft>
            </a:pPr>
            <a:endParaRPr lang="en-US" sz="2800" dirty="0">
              <a:gradFill>
                <a:gsLst>
                  <a:gs pos="2917">
                    <a:schemeClr val="tx1"/>
                  </a:gs>
                  <a:gs pos="30000">
                    <a:schemeClr val="tx1"/>
                  </a:gs>
                </a:gsLst>
                <a:lin ang="5400000" scaled="0"/>
              </a:gradFill>
            </a:endParaRPr>
          </a:p>
          <a:p>
            <a:pPr marL="457200" indent="-457200">
              <a:lnSpc>
                <a:spcPct val="90000"/>
              </a:lnSpc>
              <a:spcAft>
                <a:spcPts val="600"/>
              </a:spcAft>
              <a:buFont typeface="Wingdings" panose="05000000000000000000" pitchFamily="2" charset="2"/>
              <a:buChar char="§"/>
            </a:pPr>
            <a:r>
              <a:rPr lang="en-US" sz="2800" dirty="0">
                <a:gradFill>
                  <a:gsLst>
                    <a:gs pos="2917">
                      <a:schemeClr val="tx1"/>
                    </a:gs>
                    <a:gs pos="30000">
                      <a:schemeClr val="tx1"/>
                    </a:gs>
                  </a:gsLst>
                  <a:lin ang="5400000" scaled="0"/>
                </a:gradFill>
              </a:rPr>
              <a:t>Product Lifecycle: End of Support Options</a:t>
            </a:r>
          </a:p>
          <a:p>
            <a:pPr marL="342900" indent="-342900">
              <a:lnSpc>
                <a:spcPct val="90000"/>
              </a:lnSpc>
              <a:spcAft>
                <a:spcPts val="600"/>
              </a:spcAft>
              <a:buFont typeface="Arial" panose="020B0604020202020204" pitchFamily="34" charset="0"/>
              <a:buChar char="•"/>
            </a:pPr>
            <a:endParaRPr lang="en-US" sz="24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6062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3374781-CB07-422F-9190-508D976B0895}"/>
              </a:ext>
            </a:extLst>
          </p:cNvPr>
          <p:cNvSpPr>
            <a:spLocks noGrp="1"/>
          </p:cNvSpPr>
          <p:nvPr>
            <p:ph type="title"/>
          </p:nvPr>
        </p:nvSpPr>
        <p:spPr/>
        <p:txBody>
          <a:bodyPr/>
          <a:lstStyle/>
          <a:p>
            <a:r>
              <a:rPr lang="en-US" sz="3200" dirty="0">
                <a:solidFill>
                  <a:schemeClr val="accent4"/>
                </a:solidFill>
              </a:rPr>
              <a:t>Introducing Office 365 </a:t>
            </a:r>
            <a:r>
              <a:rPr lang="en-US" sz="3200" dirty="0" err="1">
                <a:solidFill>
                  <a:schemeClr val="accent4"/>
                </a:solidFill>
              </a:rPr>
              <a:t>ProPlus</a:t>
            </a:r>
            <a:r>
              <a:rPr lang="en-US" sz="3200" dirty="0">
                <a:solidFill>
                  <a:schemeClr val="accent4"/>
                </a:solidFill>
              </a:rPr>
              <a:t> Device-based Subscription for Education </a:t>
            </a:r>
          </a:p>
        </p:txBody>
      </p:sp>
      <p:sp>
        <p:nvSpPr>
          <p:cNvPr id="31" name="Text Placeholder 1">
            <a:extLst>
              <a:ext uri="{FF2B5EF4-FFF2-40B4-BE49-F238E27FC236}">
                <a16:creationId xmlns:a16="http://schemas.microsoft.com/office/drawing/2014/main" id="{91EAE187-7923-433D-B04A-75743CC83375}"/>
              </a:ext>
            </a:extLst>
          </p:cNvPr>
          <p:cNvSpPr txBox="1">
            <a:spLocks/>
          </p:cNvSpPr>
          <p:nvPr/>
        </p:nvSpPr>
        <p:spPr>
          <a:xfrm>
            <a:off x="6012100" y="1530745"/>
            <a:ext cx="4754880" cy="415498"/>
          </a:xfrm>
          <a:prstGeom prst="rect">
            <a:avLst/>
          </a:prstGeom>
        </p:spPr>
        <p:txBody>
          <a:bodyPr vert="horz" wrap="square" lIns="0" tIns="0" rIns="0" bIns="0" rtlCol="0" anchor="ctr">
            <a:spAutoFit/>
          </a:bodyPr>
          <a:lstStyle>
            <a:lvl1pPr marL="0" marR="0" indent="0" algn="l" defTabSz="914554" rtl="0" eaLnBrk="1" fontAlgn="auto" latinLnBrk="0" hangingPunct="1">
              <a:lnSpc>
                <a:spcPct val="90000"/>
              </a:lnSpc>
              <a:spcBef>
                <a:spcPts val="0"/>
              </a:spcBef>
              <a:spcAft>
                <a:spcPts val="1275"/>
              </a:spcAft>
              <a:buClrTx/>
              <a:buSzPct val="90000"/>
              <a:buFont typeface="Wingdings" panose="05000000000000000000" pitchFamily="2" charset="2"/>
              <a:buNone/>
              <a:tabLst/>
              <a:defRPr sz="2549" b="0" i="0" kern="1200" spc="0" baseline="0">
                <a:solidFill>
                  <a:srgbClr val="000000"/>
                </a:solidFill>
                <a:latin typeface="+mn-lt"/>
                <a:ea typeface="+mn-ea"/>
                <a:cs typeface="+mn-cs"/>
              </a:defRPr>
            </a:lvl1pPr>
            <a:lvl2pPr marL="224142" marR="0" indent="0" algn="l" defTabSz="914554" rtl="0" eaLnBrk="1" fontAlgn="auto" latinLnBrk="0" hangingPunct="1">
              <a:lnSpc>
                <a:spcPct val="90000"/>
              </a:lnSpc>
              <a:spcBef>
                <a:spcPts val="0"/>
              </a:spcBef>
              <a:spcAft>
                <a:spcPts val="1275"/>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285" marR="0" indent="0" algn="l" defTabSz="914554" rtl="0" eaLnBrk="1" fontAlgn="auto" latinLnBrk="0" hangingPunct="1">
              <a:lnSpc>
                <a:spcPct val="90000"/>
              </a:lnSpc>
              <a:spcBef>
                <a:spcPts val="0"/>
              </a:spcBef>
              <a:spcAft>
                <a:spcPts val="1275"/>
              </a:spcAft>
              <a:buClrTx/>
              <a:buSzPct val="90000"/>
              <a:buFont typeface="Wingdings" panose="05000000000000000000" pitchFamily="2" charset="2"/>
              <a:buNone/>
              <a:tabLst/>
              <a:defRPr sz="1961" kern="1200" spc="0" baseline="0">
                <a:solidFill>
                  <a:srgbClr val="000000"/>
                </a:solidFill>
                <a:latin typeface="+mn-lt"/>
                <a:ea typeface="+mn-ea"/>
                <a:cs typeface="+mn-cs"/>
              </a:defRPr>
            </a:lvl3pPr>
            <a:lvl4pPr marL="672427" marR="0" indent="0" algn="l" defTabSz="914554" rtl="0" eaLnBrk="1" fontAlgn="auto" latinLnBrk="0" hangingPunct="1">
              <a:lnSpc>
                <a:spcPct val="90000"/>
              </a:lnSpc>
              <a:spcBef>
                <a:spcPts val="0"/>
              </a:spcBef>
              <a:spcAft>
                <a:spcPts val="1275"/>
              </a:spcAft>
              <a:buClrTx/>
              <a:buSzPct val="90000"/>
              <a:buFont typeface="Wingdings" panose="05000000000000000000" pitchFamily="2" charset="2"/>
              <a:buNone/>
              <a:tabLst/>
              <a:defRPr sz="1961" kern="1200" spc="0" baseline="0">
                <a:solidFill>
                  <a:srgbClr val="000000"/>
                </a:solidFill>
                <a:latin typeface="+mn-lt"/>
                <a:ea typeface="+mn-ea"/>
                <a:cs typeface="+mn-cs"/>
              </a:defRPr>
            </a:lvl4pPr>
            <a:lvl5pPr marL="896569"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Device-based licensing</a:t>
            </a:r>
            <a:br>
              <a:rPr kumimoji="0" lang="en-US" sz="1800" b="1" i="0" u="none" strike="noStrike" kern="1200" cap="none" spc="0" normalizeH="0" baseline="0" noProof="0" dirty="0">
                <a:ln>
                  <a:noFill/>
                </a:ln>
                <a:solidFill>
                  <a:srgbClr val="000000"/>
                </a:solidFill>
                <a:effectLst/>
                <a:uLnTx/>
                <a:uFillTx/>
                <a:latin typeface="Segoe UI"/>
                <a:ea typeface="+mn-ea"/>
                <a:cs typeface="+mn-cs"/>
              </a:rPr>
            </a:br>
            <a:r>
              <a:rPr kumimoji="0" lang="en-US" sz="12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Extend coverage to commonly used devices</a:t>
            </a:r>
            <a:endParaRPr kumimoji="0" lang="en-US" sz="18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endParaRPr>
          </a:p>
        </p:txBody>
      </p:sp>
      <p:sp>
        <p:nvSpPr>
          <p:cNvPr id="29" name="Text Placeholder 1">
            <a:extLst>
              <a:ext uri="{FF2B5EF4-FFF2-40B4-BE49-F238E27FC236}">
                <a16:creationId xmlns:a16="http://schemas.microsoft.com/office/drawing/2014/main" id="{3F2C4F9C-DE51-45BA-B34F-AF5272B5BF76}"/>
              </a:ext>
            </a:extLst>
          </p:cNvPr>
          <p:cNvSpPr txBox="1">
            <a:spLocks/>
          </p:cNvSpPr>
          <p:nvPr/>
        </p:nvSpPr>
        <p:spPr>
          <a:xfrm>
            <a:off x="355900" y="1518944"/>
            <a:ext cx="4754880" cy="415498"/>
          </a:xfrm>
          <a:prstGeom prst="rect">
            <a:avLst/>
          </a:prstGeom>
        </p:spPr>
        <p:txBody>
          <a:bodyPr wrap="square" lIns="0" tIns="0" rIns="0" bIns="0" anchor="ctr">
            <a:spAutoFit/>
          </a:bodyPr>
          <a:lstStyle>
            <a:lvl1pPr marL="0"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142"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285"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3pPr>
            <a:lvl4pPr marL="672427"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4pPr>
            <a:lvl5pPr marL="896569" marR="0" indent="0" algn="l"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sz="1569" kern="1200" spc="0" baseline="0">
                <a:solidFill>
                  <a:srgbClr val="000000"/>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5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8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User-based licensing</a:t>
            </a:r>
            <a:br>
              <a:rPr kumimoji="0" lang="en-US" sz="1800" b="1" i="0" u="none" strike="noStrike" kern="1200" cap="none" spc="0" normalizeH="0" baseline="0" noProof="0" dirty="0">
                <a:ln>
                  <a:noFill/>
                </a:ln>
                <a:solidFill>
                  <a:srgbClr val="000000"/>
                </a:solidFill>
                <a:effectLst/>
                <a:uLnTx/>
                <a:uFillTx/>
                <a:latin typeface="Segoe UI"/>
                <a:ea typeface="+mn-ea"/>
                <a:cs typeface="+mn-cs"/>
              </a:rPr>
            </a:br>
            <a:r>
              <a:rPr kumimoji="0" lang="en-US" sz="12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Cover educators, faculty, students, others</a:t>
            </a:r>
          </a:p>
        </p:txBody>
      </p:sp>
      <p:sp>
        <p:nvSpPr>
          <p:cNvPr id="3" name="TextBox 2">
            <a:extLst>
              <a:ext uri="{FF2B5EF4-FFF2-40B4-BE49-F238E27FC236}">
                <a16:creationId xmlns:a16="http://schemas.microsoft.com/office/drawing/2014/main" id="{DA32B570-EAD8-4921-BA7F-668D57DA6112}"/>
              </a:ext>
            </a:extLst>
          </p:cNvPr>
          <p:cNvSpPr txBox="1"/>
          <p:nvPr/>
        </p:nvSpPr>
        <p:spPr>
          <a:xfrm>
            <a:off x="228549" y="838829"/>
            <a:ext cx="11220098" cy="603242"/>
          </a:xfrm>
          <a:prstGeom prst="rect">
            <a:avLst/>
          </a:prstGeom>
          <a:noFill/>
        </p:spPr>
        <p:txBody>
          <a:bodyPr wrap="square" lIns="182880" tIns="146304" rIns="182880" bIns="146304" rtlCol="0">
            <a:spAutoFit/>
          </a:bodyPr>
          <a:lstStyle/>
          <a:p>
            <a:pPr marL="0" marR="0" lvl="0" indent="0" algn="l" defTabSz="932688"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gradFill>
                  <a:gsLst>
                    <a:gs pos="2917">
                      <a:srgbClr val="282828"/>
                    </a:gs>
                    <a:gs pos="30000">
                      <a:srgbClr val="282828"/>
                    </a:gs>
                  </a:gsLst>
                  <a:lin ang="5400000" scaled="0"/>
                </a:gradFill>
                <a:effectLst/>
                <a:uLnTx/>
                <a:uFillTx/>
                <a:latin typeface="Segoe UI"/>
                <a:ea typeface="+mn-ea"/>
                <a:cs typeface="+mn-cs"/>
              </a:rPr>
              <a:t>The difference is in the licensing method, not the experience</a:t>
            </a:r>
          </a:p>
        </p:txBody>
      </p:sp>
      <p:pic>
        <p:nvPicPr>
          <p:cNvPr id="4" name="Picture 3" descr="A close up of a logo&#10;&#10;Description automatically generated">
            <a:extLst>
              <a:ext uri="{FF2B5EF4-FFF2-40B4-BE49-F238E27FC236}">
                <a16:creationId xmlns:a16="http://schemas.microsoft.com/office/drawing/2014/main" id="{3F94A2E8-0238-4AF4-9A67-B316AC320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239" y="1934442"/>
            <a:ext cx="997527" cy="997527"/>
          </a:xfrm>
          <a:prstGeom prst="rect">
            <a:avLst/>
          </a:prstGeom>
        </p:spPr>
      </p:pic>
      <p:pic>
        <p:nvPicPr>
          <p:cNvPr id="7" name="Picture 6">
            <a:extLst>
              <a:ext uri="{FF2B5EF4-FFF2-40B4-BE49-F238E27FC236}">
                <a16:creationId xmlns:a16="http://schemas.microsoft.com/office/drawing/2014/main" id="{5A9EED2C-D84E-4D79-BDC7-905148CE3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436" y="1934442"/>
            <a:ext cx="997527" cy="997527"/>
          </a:xfrm>
          <a:prstGeom prst="rect">
            <a:avLst/>
          </a:prstGeom>
        </p:spPr>
      </p:pic>
      <p:pic>
        <p:nvPicPr>
          <p:cNvPr id="13" name="Picture 12" descr="A close up of a sign&#10;&#10;Description automatically generated">
            <a:extLst>
              <a:ext uri="{FF2B5EF4-FFF2-40B4-BE49-F238E27FC236}">
                <a16:creationId xmlns:a16="http://schemas.microsoft.com/office/drawing/2014/main" id="{FB4ED7E6-9A2B-4C61-9E51-A57A1F63C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6819" y="1934442"/>
            <a:ext cx="997527" cy="997527"/>
          </a:xfrm>
          <a:prstGeom prst="rect">
            <a:avLst/>
          </a:prstGeom>
        </p:spPr>
      </p:pic>
      <p:pic>
        <p:nvPicPr>
          <p:cNvPr id="15" name="Picture 14" descr="A close up of a logo&#10;&#10;Description automatically generated">
            <a:extLst>
              <a:ext uri="{FF2B5EF4-FFF2-40B4-BE49-F238E27FC236}">
                <a16:creationId xmlns:a16="http://schemas.microsoft.com/office/drawing/2014/main" id="{669FB100-944D-4737-8896-54408FAC4F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659" y="1934442"/>
            <a:ext cx="997527" cy="997527"/>
          </a:xfrm>
          <a:prstGeom prst="rect">
            <a:avLst/>
          </a:prstGeom>
        </p:spPr>
      </p:pic>
      <p:pic>
        <p:nvPicPr>
          <p:cNvPr id="17" name="Picture 16" descr="A close up of a logo&#10;&#10;Description automatically generated">
            <a:extLst>
              <a:ext uri="{FF2B5EF4-FFF2-40B4-BE49-F238E27FC236}">
                <a16:creationId xmlns:a16="http://schemas.microsoft.com/office/drawing/2014/main" id="{8AC3EAD0-CC06-4B00-A3D6-32F6BE46D7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029" y="1934442"/>
            <a:ext cx="997527" cy="997527"/>
          </a:xfrm>
          <a:prstGeom prst="rect">
            <a:avLst/>
          </a:prstGeom>
        </p:spPr>
      </p:pic>
      <p:pic>
        <p:nvPicPr>
          <p:cNvPr id="23" name="Picture 22" descr="A close up of a sign&#10;&#10;Description automatically generated">
            <a:extLst>
              <a:ext uri="{FF2B5EF4-FFF2-40B4-BE49-F238E27FC236}">
                <a16:creationId xmlns:a16="http://schemas.microsoft.com/office/drawing/2014/main" id="{994C6C5E-CA07-4F43-83F7-A46A438778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9449" y="1934442"/>
            <a:ext cx="997527" cy="997527"/>
          </a:xfrm>
          <a:prstGeom prst="rect">
            <a:avLst/>
          </a:prstGeom>
        </p:spPr>
      </p:pic>
      <p:pic>
        <p:nvPicPr>
          <p:cNvPr id="27" name="Picture 26" descr="A close up of a sign&#10;&#10;Description automatically generated">
            <a:extLst>
              <a:ext uri="{FF2B5EF4-FFF2-40B4-BE49-F238E27FC236}">
                <a16:creationId xmlns:a16="http://schemas.microsoft.com/office/drawing/2014/main" id="{1B1779A9-72E3-47C5-9E83-34DCB7C929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3118" y="2058477"/>
            <a:ext cx="749457" cy="749457"/>
          </a:xfrm>
          <a:prstGeom prst="rect">
            <a:avLst/>
          </a:prstGeom>
        </p:spPr>
      </p:pic>
      <p:pic>
        <p:nvPicPr>
          <p:cNvPr id="41" name="Picture 40" descr="A close up of a sign&#10;&#10;Description automatically generated">
            <a:extLst>
              <a:ext uri="{FF2B5EF4-FFF2-40B4-BE49-F238E27FC236}">
                <a16:creationId xmlns:a16="http://schemas.microsoft.com/office/drawing/2014/main" id="{2DE53598-A344-444F-8A3C-45D61FA8E2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0205" y="2058477"/>
            <a:ext cx="749457" cy="749457"/>
          </a:xfrm>
          <a:prstGeom prst="rect">
            <a:avLst/>
          </a:prstGeom>
        </p:spPr>
      </p:pic>
      <p:sp>
        <p:nvSpPr>
          <p:cNvPr id="2" name="Rectangle 1">
            <a:extLst>
              <a:ext uri="{FF2B5EF4-FFF2-40B4-BE49-F238E27FC236}">
                <a16:creationId xmlns:a16="http://schemas.microsoft.com/office/drawing/2014/main" id="{7F76EFE0-B5B5-49DB-B253-EA32CFBB3586}"/>
              </a:ext>
            </a:extLst>
          </p:cNvPr>
          <p:cNvSpPr/>
          <p:nvPr/>
        </p:nvSpPr>
        <p:spPr bwMode="auto">
          <a:xfrm>
            <a:off x="1662386" y="2130263"/>
            <a:ext cx="221201" cy="1949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F2F2F">
                    <a:lumMod val="75000"/>
                    <a:lumOff val="25000"/>
                  </a:srgbClr>
                </a:solidFill>
                <a:effectLst/>
                <a:uLnTx/>
                <a:uFillTx/>
                <a:latin typeface="Segoe UI"/>
                <a:ea typeface="Segoe UI" pitchFamily="34" charset="0"/>
                <a:cs typeface="Segoe UI" pitchFamily="34" charset="0"/>
              </a:rPr>
              <a:t>1</a:t>
            </a:r>
          </a:p>
        </p:txBody>
      </p:sp>
      <p:sp>
        <p:nvSpPr>
          <p:cNvPr id="26" name="Rectangle 25">
            <a:extLst>
              <a:ext uri="{FF2B5EF4-FFF2-40B4-BE49-F238E27FC236}">
                <a16:creationId xmlns:a16="http://schemas.microsoft.com/office/drawing/2014/main" id="{923BC2EA-D201-4192-AA83-9C0CCD78DA2D}"/>
              </a:ext>
            </a:extLst>
          </p:cNvPr>
          <p:cNvSpPr/>
          <p:nvPr/>
        </p:nvSpPr>
        <p:spPr bwMode="auto">
          <a:xfrm>
            <a:off x="8506101" y="2130263"/>
            <a:ext cx="221201" cy="1949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F2F2F">
                    <a:lumMod val="75000"/>
                    <a:lumOff val="25000"/>
                  </a:srgbClr>
                </a:solidFill>
                <a:effectLst/>
                <a:uLnTx/>
                <a:uFillTx/>
                <a:latin typeface="Segoe UI"/>
                <a:ea typeface="Segoe UI" pitchFamily="34" charset="0"/>
                <a:cs typeface="Segoe UI" pitchFamily="34" charset="0"/>
              </a:rPr>
              <a:t>2</a:t>
            </a:r>
          </a:p>
        </p:txBody>
      </p:sp>
      <p:sp>
        <p:nvSpPr>
          <p:cNvPr id="8" name="Rectangle 7">
            <a:extLst>
              <a:ext uri="{FF2B5EF4-FFF2-40B4-BE49-F238E27FC236}">
                <a16:creationId xmlns:a16="http://schemas.microsoft.com/office/drawing/2014/main" id="{900710C7-C300-4F0F-A0D3-D6BA300C98DF}"/>
              </a:ext>
            </a:extLst>
          </p:cNvPr>
          <p:cNvSpPr/>
          <p:nvPr/>
        </p:nvSpPr>
        <p:spPr>
          <a:xfrm>
            <a:off x="429641" y="3424340"/>
            <a:ext cx="10723130" cy="3498586"/>
          </a:xfrm>
          <a:prstGeom prst="rect">
            <a:avLst/>
          </a:prstGeom>
        </p:spPr>
        <p:txBody>
          <a:bodyPr wrap="square">
            <a:spAutoFit/>
          </a:bodyPr>
          <a:lstStyle/>
          <a:p>
            <a:pPr marL="3175" lvl="0">
              <a:lnSpc>
                <a:spcPct val="130000"/>
              </a:lnSpc>
              <a:spcAft>
                <a:spcPts val="1800"/>
              </a:spcAft>
              <a:defRPr/>
            </a:pPr>
            <a:r>
              <a:rPr lang="en-US" sz="2000" dirty="0">
                <a:solidFill>
                  <a:schemeClr val="tx1">
                    <a:lumMod val="50000"/>
                  </a:schemeClr>
                </a:solidFill>
                <a:cs typeface="Segoe UI Semilight" panose="020B0402040204020203" pitchFamily="34" charset="0"/>
              </a:rPr>
              <a:t>DBS = No Additional Cost Add-Odd </a:t>
            </a:r>
          </a:p>
          <a:p>
            <a:pPr marL="3175" lvl="0">
              <a:lnSpc>
                <a:spcPct val="130000"/>
              </a:lnSpc>
              <a:spcAft>
                <a:spcPts val="1800"/>
              </a:spcAft>
              <a:defRPr/>
            </a:pPr>
            <a:r>
              <a:rPr lang="en-US" sz="2800" dirty="0">
                <a:solidFill>
                  <a:schemeClr val="accent4"/>
                </a:solidFill>
                <a:cs typeface="Segoe UI Semilight" panose="020B0402040204020203" pitchFamily="34" charset="0"/>
              </a:rPr>
              <a:t>Qualifications: </a:t>
            </a:r>
          </a:p>
          <a:p>
            <a:pPr marL="288925" lvl="0" indent="-285750">
              <a:lnSpc>
                <a:spcPct val="130000"/>
              </a:lnSpc>
              <a:spcAft>
                <a:spcPts val="1800"/>
              </a:spcAft>
              <a:buFont typeface="Arial" panose="020B0604020202020204" pitchFamily="34" charset="0"/>
              <a:buChar char="•"/>
              <a:defRPr/>
            </a:pPr>
            <a:r>
              <a:rPr lang="en-US" sz="2000" dirty="0">
                <a:solidFill>
                  <a:schemeClr val="tx1">
                    <a:lumMod val="50000"/>
                  </a:schemeClr>
                </a:solidFill>
                <a:cs typeface="Segoe UI Semilight" panose="020B0402040204020203" pitchFamily="34" charset="0"/>
              </a:rPr>
              <a:t>All EQU are covered with M365 A3/A5 or O365 Professional Plus User License </a:t>
            </a:r>
          </a:p>
          <a:p>
            <a:pPr marL="173038" lvl="0" indent="-169863">
              <a:lnSpc>
                <a:spcPct val="130000"/>
              </a:lnSpc>
              <a:spcAft>
                <a:spcPts val="1800"/>
              </a:spcAft>
              <a:buFont typeface="Arial" panose="020B0604020202020204" pitchFamily="34" charset="0"/>
              <a:buChar char="•"/>
              <a:defRPr/>
            </a:pPr>
            <a:r>
              <a:rPr lang="en-US" sz="2000" dirty="0">
                <a:solidFill>
                  <a:schemeClr val="tx1">
                    <a:lumMod val="50000"/>
                  </a:schemeClr>
                </a:solidFill>
                <a:cs typeface="Segoe UI Semilight" panose="020B0402040204020203" pitchFamily="34" charset="0"/>
              </a:rPr>
              <a:t> Licensed through an EES (Enrollment for Education Solutions) contract </a:t>
            </a:r>
          </a:p>
          <a:p>
            <a:pPr marL="173038" indent="-169863">
              <a:lnSpc>
                <a:spcPct val="130000"/>
              </a:lnSpc>
              <a:spcAft>
                <a:spcPts val="1800"/>
              </a:spcAft>
              <a:buFont typeface="Arial" panose="020B0604020202020204" pitchFamily="34" charset="0"/>
              <a:buChar char="•"/>
              <a:defRPr/>
            </a:pPr>
            <a:r>
              <a:rPr lang="en-US" sz="2000" dirty="0">
                <a:solidFill>
                  <a:schemeClr val="tx1">
                    <a:lumMod val="50000"/>
                  </a:schemeClr>
                </a:solidFill>
              </a:rPr>
              <a:t> Device must be Azure AD joined or Azure AD Hybrid joined to assign the license </a:t>
            </a:r>
            <a:br>
              <a:rPr lang="en-US" dirty="0"/>
            </a:br>
            <a:endParaRPr lang="en-US" dirty="0">
              <a:solidFill>
                <a:srgbClr val="2F2F2F"/>
              </a:solidFill>
              <a:latin typeface="Segoe UI Light"/>
              <a:cs typeface="Segoe UI Semilight" panose="020B0402040204020203" pitchFamily="34" charset="0"/>
            </a:endParaRPr>
          </a:p>
        </p:txBody>
      </p:sp>
    </p:spTree>
    <p:extLst>
      <p:ext uri="{BB962C8B-B14F-4D97-AF65-F5344CB8AC3E}">
        <p14:creationId xmlns:p14="http://schemas.microsoft.com/office/powerpoint/2010/main" val="33700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A72F22B-055E-4494-8B46-8DAAAB23E883}"/>
              </a:ext>
            </a:extLst>
          </p:cNvPr>
          <p:cNvSpPr/>
          <p:nvPr/>
        </p:nvSpPr>
        <p:spPr bwMode="auto">
          <a:xfrm>
            <a:off x="5950631" y="1149885"/>
            <a:ext cx="5248017" cy="2257028"/>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225" eaLnBrk="0" fontAlgn="base" hangingPunct="0">
              <a:spcBef>
                <a:spcPts val="800"/>
              </a:spcBef>
              <a:defRPr/>
            </a:pPr>
            <a:r>
              <a:rPr lang="en-US" altLang="en-US" sz="2400" dirty="0">
                <a:solidFill>
                  <a:srgbClr val="0078D4"/>
                </a:solidFill>
                <a:latin typeface="Segoe UI Semibold"/>
              </a:rPr>
              <a:t>Client</a:t>
            </a:r>
          </a:p>
          <a:p>
            <a:pPr defTabSz="914225" eaLnBrk="0" fontAlgn="base" hangingPunct="0">
              <a:spcBef>
                <a:spcPts val="800"/>
              </a:spcBef>
              <a:defRPr/>
            </a:pPr>
            <a:r>
              <a:rPr lang="en-US" altLang="en-US" sz="1600" dirty="0">
                <a:solidFill>
                  <a:srgbClr val="000000"/>
                </a:solidFill>
                <a:latin typeface="Segoe UI"/>
              </a:rPr>
              <a:t>Customers are eligible to access Windows 10 single and multi session and Windows 7 with Windows Virtual Desktop (WVD) if they have one of the following licenses*:</a:t>
            </a:r>
            <a:endParaRPr lang="en-US" altLang="en-US" sz="1600" dirty="0">
              <a:solidFill>
                <a:srgbClr val="000000"/>
              </a:solidFill>
              <a:latin typeface="Segoe UI"/>
              <a:cs typeface="Segoe UI"/>
            </a:endParaRPr>
          </a:p>
          <a:p>
            <a:pPr marL="182845" lvl="1" indent="-182845" defTabSz="914225">
              <a:spcBef>
                <a:spcPts val="800"/>
              </a:spcBef>
              <a:buFont typeface="Arial" panose="020B0604020202020204" pitchFamily="34" charset="0"/>
              <a:buChar char="•"/>
              <a:defRPr/>
            </a:pPr>
            <a:r>
              <a:rPr lang="en-US" altLang="en-US" sz="1600" dirty="0">
                <a:solidFill>
                  <a:srgbClr val="000000"/>
                </a:solidFill>
                <a:latin typeface="Segoe UI Semibold"/>
              </a:rPr>
              <a:t>Microsoft 365 A3/A5/Student Use Benefits</a:t>
            </a:r>
            <a:endParaRPr lang="en-US" dirty="0">
              <a:solidFill>
                <a:srgbClr val="FFFFFF"/>
              </a:solidFill>
              <a:latin typeface="Segoe UI"/>
            </a:endParaRPr>
          </a:p>
          <a:p>
            <a:pPr marL="182845" lvl="1" indent="-182845" defTabSz="914225" eaLnBrk="0" fontAlgn="base" hangingPunct="0">
              <a:spcBef>
                <a:spcPts val="800"/>
              </a:spcBef>
              <a:buFont typeface="Arial" panose="020B0604020202020204" pitchFamily="34" charset="0"/>
              <a:buChar char="•"/>
              <a:defRPr/>
            </a:pPr>
            <a:r>
              <a:rPr lang="en-US" altLang="en-US" sz="1600" dirty="0">
                <a:solidFill>
                  <a:srgbClr val="000000"/>
                </a:solidFill>
                <a:latin typeface="Segoe UI Semibold"/>
              </a:rPr>
              <a:t>Windows 10 Education A3/A5</a:t>
            </a:r>
            <a:endParaRPr lang="en-US" altLang="en-US" sz="1600" dirty="0">
              <a:solidFill>
                <a:srgbClr val="000000"/>
              </a:solidFill>
              <a:latin typeface="Segoe UI Semibold"/>
              <a:cs typeface="Segoe UI Semibold"/>
            </a:endParaRPr>
          </a:p>
          <a:p>
            <a:pPr marL="182845" lvl="1" indent="-182845" defTabSz="914225" eaLnBrk="0" fontAlgn="base" hangingPunct="0">
              <a:spcBef>
                <a:spcPts val="800"/>
              </a:spcBef>
              <a:buFont typeface="Arial" panose="020B0604020202020204" pitchFamily="34" charset="0"/>
              <a:buChar char="•"/>
              <a:defRPr/>
            </a:pPr>
            <a:r>
              <a:rPr lang="en-US" altLang="en-US" sz="1600" dirty="0">
                <a:solidFill>
                  <a:srgbClr val="000000"/>
                </a:solidFill>
                <a:latin typeface="Segoe UI Semibold"/>
              </a:rPr>
              <a:t>Windows 10 VDA per user</a:t>
            </a:r>
            <a:endParaRPr lang="en-US" altLang="en-US" sz="1600" dirty="0">
              <a:solidFill>
                <a:srgbClr val="000000"/>
              </a:solidFill>
              <a:latin typeface="Segoe UI Semibold"/>
              <a:cs typeface="Segoe UI Semibold"/>
            </a:endParaRPr>
          </a:p>
        </p:txBody>
      </p:sp>
      <p:sp>
        <p:nvSpPr>
          <p:cNvPr id="2" name="Title 1">
            <a:extLst>
              <a:ext uri="{FF2B5EF4-FFF2-40B4-BE49-F238E27FC236}">
                <a16:creationId xmlns:a16="http://schemas.microsoft.com/office/drawing/2014/main" id="{36E59E6B-7639-4109-AC3D-A7E70C8CAF48}"/>
              </a:ext>
            </a:extLst>
          </p:cNvPr>
          <p:cNvSpPr>
            <a:spLocks noGrp="1"/>
          </p:cNvSpPr>
          <p:nvPr>
            <p:ph type="title"/>
          </p:nvPr>
        </p:nvSpPr>
        <p:spPr>
          <a:xfrm>
            <a:off x="522791" y="392016"/>
            <a:ext cx="3183185" cy="984885"/>
          </a:xfrm>
        </p:spPr>
        <p:txBody>
          <a:bodyPr/>
          <a:lstStyle/>
          <a:p>
            <a:r>
              <a:rPr lang="en-US" sz="3200" dirty="0"/>
              <a:t>Windows Virtual Desktop in Azure</a:t>
            </a:r>
            <a:endParaRPr lang="en-US" dirty="0">
              <a:solidFill>
                <a:schemeClr val="bg1"/>
              </a:solidFill>
              <a:latin typeface="+mn-lt"/>
            </a:endParaRPr>
          </a:p>
        </p:txBody>
      </p:sp>
      <p:sp>
        <p:nvSpPr>
          <p:cNvPr id="18" name="Rectangle 17">
            <a:extLst>
              <a:ext uri="{FF2B5EF4-FFF2-40B4-BE49-F238E27FC236}">
                <a16:creationId xmlns:a16="http://schemas.microsoft.com/office/drawing/2014/main" id="{74542CE9-6B9D-4039-A2D9-77BA5B7996F3}"/>
              </a:ext>
            </a:extLst>
          </p:cNvPr>
          <p:cNvSpPr/>
          <p:nvPr/>
        </p:nvSpPr>
        <p:spPr bwMode="auto">
          <a:xfrm>
            <a:off x="5840348" y="3695096"/>
            <a:ext cx="5248018" cy="2164695"/>
          </a:xfrm>
          <a:prstGeom prst="rect">
            <a:avLst/>
          </a:prstGeom>
          <a:no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225" eaLnBrk="0" fontAlgn="base" hangingPunct="0">
              <a:spcBef>
                <a:spcPts val="800"/>
              </a:spcBef>
              <a:defRPr/>
            </a:pPr>
            <a:r>
              <a:rPr lang="en-US" altLang="en-US" sz="2400" dirty="0">
                <a:solidFill>
                  <a:srgbClr val="0078D4"/>
                </a:solidFill>
                <a:latin typeface="Segoe UI Semibold"/>
              </a:rPr>
              <a:t>Server</a:t>
            </a:r>
          </a:p>
          <a:p>
            <a:pPr defTabSz="914225" eaLnBrk="0" fontAlgn="base" hangingPunct="0">
              <a:spcBef>
                <a:spcPts val="800"/>
              </a:spcBef>
              <a:defRPr/>
            </a:pPr>
            <a:r>
              <a:rPr lang="en-US" altLang="en-US" sz="1600" dirty="0">
                <a:solidFill>
                  <a:srgbClr val="000000"/>
                </a:solidFill>
                <a:latin typeface="Segoe UI"/>
              </a:rPr>
              <a:t>Customers are eligible to access Server workloads with Windows Virtual Desktop (WVD) if they have one of the following licenses:</a:t>
            </a:r>
          </a:p>
          <a:p>
            <a:pPr marL="182845" lvl="1" indent="-182845" defTabSz="914225" eaLnBrk="0" fontAlgn="base" hangingPunct="0">
              <a:spcBef>
                <a:spcPts val="800"/>
              </a:spcBef>
              <a:buFont typeface="Arial" panose="020B0604020202020204" pitchFamily="34" charset="0"/>
              <a:buChar char="•"/>
              <a:defRPr/>
            </a:pPr>
            <a:r>
              <a:rPr lang="en-US" altLang="en-US" sz="1600" dirty="0">
                <a:solidFill>
                  <a:srgbClr val="000000"/>
                </a:solidFill>
                <a:latin typeface="Segoe UI Semibold"/>
              </a:rPr>
              <a:t>RDS CAL license with active Software Assurance (SA)</a:t>
            </a:r>
            <a:endParaRPr lang="en-US" altLang="en-US" sz="1600" dirty="0">
              <a:solidFill>
                <a:srgbClr val="000000"/>
              </a:solidFill>
              <a:latin typeface="Segoe UI Semibold"/>
              <a:cs typeface="Segoe UI Semibold"/>
            </a:endParaRPr>
          </a:p>
          <a:p>
            <a:pPr marL="0" lvl="1" defTabSz="914225" eaLnBrk="0" fontAlgn="base" hangingPunct="0">
              <a:spcBef>
                <a:spcPts val="800"/>
              </a:spcBef>
              <a:defRPr/>
            </a:pPr>
            <a:endParaRPr lang="en-US" altLang="en-US" sz="1600" i="1" dirty="0">
              <a:solidFill>
                <a:srgbClr val="000000"/>
              </a:solidFill>
              <a:latin typeface="Segoe UI Semibold"/>
            </a:endParaRPr>
          </a:p>
          <a:p>
            <a:pPr marL="0" lvl="1" defTabSz="914225" eaLnBrk="0" fontAlgn="base" hangingPunct="0">
              <a:spcBef>
                <a:spcPts val="800"/>
              </a:spcBef>
              <a:defRPr/>
            </a:pPr>
            <a:r>
              <a:rPr lang="en-US" altLang="en-US" sz="1050" i="1" dirty="0">
                <a:solidFill>
                  <a:srgbClr val="000000"/>
                </a:solidFill>
                <a:latin typeface="Segoe UI"/>
              </a:rPr>
              <a:t>.</a:t>
            </a:r>
            <a:endParaRPr lang="en-US" altLang="en-US" sz="1050" i="1" dirty="0">
              <a:solidFill>
                <a:srgbClr val="000000"/>
              </a:solidFill>
              <a:latin typeface="Segoe UI"/>
              <a:cs typeface="Segoe UI"/>
            </a:endParaRPr>
          </a:p>
        </p:txBody>
      </p:sp>
      <p:cxnSp>
        <p:nvCxnSpPr>
          <p:cNvPr id="38" name="Straight Connector 37">
            <a:extLst>
              <a:ext uri="{FF2B5EF4-FFF2-40B4-BE49-F238E27FC236}">
                <a16:creationId xmlns:a16="http://schemas.microsoft.com/office/drawing/2014/main" id="{FFC4D8ED-E985-4471-AE46-76B40D01D5CA}"/>
              </a:ext>
            </a:extLst>
          </p:cNvPr>
          <p:cNvCxnSpPr>
            <a:cxnSpLocks/>
          </p:cNvCxnSpPr>
          <p:nvPr/>
        </p:nvCxnSpPr>
        <p:spPr>
          <a:xfrm>
            <a:off x="5687970" y="3543848"/>
            <a:ext cx="5552774" cy="0"/>
          </a:xfrm>
          <a:prstGeom prst="line">
            <a:avLst/>
          </a:prstGeom>
          <a:ln w="6350" cap="rnd">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0BE130-84E4-493A-B2E5-8068E6ACC959}"/>
              </a:ext>
            </a:extLst>
          </p:cNvPr>
          <p:cNvGrpSpPr/>
          <p:nvPr/>
        </p:nvGrpSpPr>
        <p:grpSpPr>
          <a:xfrm>
            <a:off x="4710448" y="1532742"/>
            <a:ext cx="803320" cy="803320"/>
            <a:chOff x="4053276" y="773630"/>
            <a:chExt cx="803434" cy="803434"/>
          </a:xfrm>
        </p:grpSpPr>
        <p:sp>
          <p:nvSpPr>
            <p:cNvPr id="11" name="Oval 10">
              <a:extLst>
                <a:ext uri="{FF2B5EF4-FFF2-40B4-BE49-F238E27FC236}">
                  <a16:creationId xmlns:a16="http://schemas.microsoft.com/office/drawing/2014/main" id="{9F731DB8-91D1-4E03-B33A-42B385B78B07}"/>
                </a:ext>
              </a:extLst>
            </p:cNvPr>
            <p:cNvSpPr/>
            <p:nvPr/>
          </p:nvSpPr>
          <p:spPr bwMode="auto">
            <a:xfrm>
              <a:off x="4053276" y="773630"/>
              <a:ext cx="803434" cy="803434"/>
            </a:xfrm>
            <a:prstGeom prst="ellipse">
              <a:avLst/>
            </a:prstGeom>
            <a:solidFill>
              <a:schemeClr val="bg1"/>
            </a:solidFill>
            <a:ln w="28575">
              <a:noFill/>
            </a:ln>
            <a:effectLst>
              <a:outerShdw blurRad="190500" dist="38100" dir="2700000" algn="tl" rotWithShape="0">
                <a:prstClr val="black">
                  <a:alpha val="25000"/>
                </a:prstClr>
              </a:outerShdw>
            </a:effectLst>
          </p:spPr>
          <p:txBody>
            <a:bodyPr vert="horz" wrap="square" lIns="87822" tIns="43911" rIns="87822" bIns="43911" numCol="1" anchor="t" anchorCtr="0" compatLnSpc="1">
              <a:prstTxWarp prst="textNoShape">
                <a:avLst/>
              </a:prstTxWarp>
            </a:bodyPr>
            <a:lstStyle/>
            <a:p>
              <a:pPr defTabSz="895659">
                <a:defRPr/>
              </a:pPr>
              <a:endParaRPr lang="en-US" sz="1765" err="1">
                <a:solidFill>
                  <a:srgbClr val="FFFFFF"/>
                </a:solidFill>
                <a:latin typeface="Segoe UI Semilight"/>
              </a:endParaRPr>
            </a:p>
          </p:txBody>
        </p:sp>
        <p:sp>
          <p:nvSpPr>
            <p:cNvPr id="7" name="monitor" title="Icon of a monitor">
              <a:extLst>
                <a:ext uri="{FF2B5EF4-FFF2-40B4-BE49-F238E27FC236}">
                  <a16:creationId xmlns:a16="http://schemas.microsoft.com/office/drawing/2014/main" id="{4872B0FF-9F2B-4974-AC5D-175B98DA4FC0}"/>
                </a:ext>
              </a:extLst>
            </p:cNvPr>
            <p:cNvSpPr>
              <a:spLocks noChangeAspect="1" noEditPoints="1"/>
            </p:cNvSpPr>
            <p:nvPr/>
          </p:nvSpPr>
          <p:spPr bwMode="auto">
            <a:xfrm>
              <a:off x="4267084" y="1031335"/>
              <a:ext cx="375818" cy="288024"/>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33" tIns="43916" rIns="87833" bIns="43916" numCol="1" anchor="t" anchorCtr="0" compatLnSpc="1">
              <a:prstTxWarp prst="textNoShape">
                <a:avLst/>
              </a:prstTxWarp>
            </a:bodyPr>
            <a:lstStyle/>
            <a:p>
              <a:pPr algn="ctr" defTabSz="878211" fontAlgn="base">
                <a:defRPr/>
              </a:pPr>
              <a:endParaRPr lang="en-US" sz="1631">
                <a:gradFill>
                  <a:gsLst>
                    <a:gs pos="0">
                      <a:srgbClr val="505050"/>
                    </a:gs>
                    <a:gs pos="100000">
                      <a:srgbClr val="505050"/>
                    </a:gs>
                  </a:gsLst>
                </a:gradFill>
                <a:latin typeface="Segoe UI"/>
              </a:endParaRPr>
            </a:p>
          </p:txBody>
        </p:sp>
      </p:grpSp>
      <p:grpSp>
        <p:nvGrpSpPr>
          <p:cNvPr id="4" name="Group 3">
            <a:extLst>
              <a:ext uri="{FF2B5EF4-FFF2-40B4-BE49-F238E27FC236}">
                <a16:creationId xmlns:a16="http://schemas.microsoft.com/office/drawing/2014/main" id="{63797C75-56EC-4E31-B1EA-5827469711D5}"/>
              </a:ext>
            </a:extLst>
          </p:cNvPr>
          <p:cNvGrpSpPr/>
          <p:nvPr/>
        </p:nvGrpSpPr>
        <p:grpSpPr>
          <a:xfrm>
            <a:off x="4710448" y="3705979"/>
            <a:ext cx="803320" cy="803320"/>
            <a:chOff x="4053276" y="4248755"/>
            <a:chExt cx="803434" cy="803434"/>
          </a:xfrm>
        </p:grpSpPr>
        <p:sp>
          <p:nvSpPr>
            <p:cNvPr id="13" name="Oval 12">
              <a:extLst>
                <a:ext uri="{FF2B5EF4-FFF2-40B4-BE49-F238E27FC236}">
                  <a16:creationId xmlns:a16="http://schemas.microsoft.com/office/drawing/2014/main" id="{B6AF430A-984F-4C96-9761-DF6EDD20E4C0}"/>
                </a:ext>
              </a:extLst>
            </p:cNvPr>
            <p:cNvSpPr/>
            <p:nvPr/>
          </p:nvSpPr>
          <p:spPr bwMode="auto">
            <a:xfrm>
              <a:off x="4053276" y="4248755"/>
              <a:ext cx="803434" cy="803434"/>
            </a:xfrm>
            <a:prstGeom prst="ellipse">
              <a:avLst/>
            </a:prstGeom>
            <a:solidFill>
              <a:schemeClr val="bg1"/>
            </a:solidFill>
            <a:ln w="28575">
              <a:noFill/>
            </a:ln>
            <a:effectLst>
              <a:outerShdw blurRad="190500" dist="38100" dir="2700000" algn="tl" rotWithShape="0">
                <a:prstClr val="black">
                  <a:alpha val="25000"/>
                </a:prstClr>
              </a:outerShdw>
            </a:effectLst>
          </p:spPr>
          <p:txBody>
            <a:bodyPr vert="horz" wrap="square" lIns="87822" tIns="43911" rIns="87822" bIns="43911" numCol="1" anchor="t" anchorCtr="0" compatLnSpc="1">
              <a:prstTxWarp prst="textNoShape">
                <a:avLst/>
              </a:prstTxWarp>
            </a:bodyPr>
            <a:lstStyle/>
            <a:p>
              <a:pPr defTabSz="895659">
                <a:defRPr/>
              </a:pPr>
              <a:endParaRPr lang="en-US" sz="1765" err="1">
                <a:solidFill>
                  <a:srgbClr val="FFFFFF"/>
                </a:solidFill>
                <a:latin typeface="Segoe UI Semilight"/>
              </a:endParaRPr>
            </a:p>
          </p:txBody>
        </p:sp>
        <p:sp>
          <p:nvSpPr>
            <p:cNvPr id="8" name="server" title="Icon of a server tower">
              <a:extLst>
                <a:ext uri="{FF2B5EF4-FFF2-40B4-BE49-F238E27FC236}">
                  <a16:creationId xmlns:a16="http://schemas.microsoft.com/office/drawing/2014/main" id="{404D31BF-42A5-439E-948F-65CB362582E7}"/>
                </a:ext>
              </a:extLst>
            </p:cNvPr>
            <p:cNvSpPr>
              <a:spLocks noChangeAspect="1" noEditPoints="1"/>
            </p:cNvSpPr>
            <p:nvPr/>
          </p:nvSpPr>
          <p:spPr bwMode="auto">
            <a:xfrm>
              <a:off x="4352272" y="4435751"/>
              <a:ext cx="207607" cy="394325"/>
            </a:xfrm>
            <a:custGeom>
              <a:avLst/>
              <a:gdLst>
                <a:gd name="T0" fmla="*/ 318 w 318"/>
                <a:gd name="T1" fmla="*/ 283 h 604"/>
                <a:gd name="T2" fmla="*/ 318 w 318"/>
                <a:gd name="T3" fmla="*/ 604 h 604"/>
                <a:gd name="T4" fmla="*/ 0 w 318"/>
                <a:gd name="T5" fmla="*/ 604 h 604"/>
                <a:gd name="T6" fmla="*/ 0 w 318"/>
                <a:gd name="T7" fmla="*/ 0 h 604"/>
                <a:gd name="T8" fmla="*/ 318 w 318"/>
                <a:gd name="T9" fmla="*/ 0 h 604"/>
                <a:gd name="T10" fmla="*/ 318 w 318"/>
                <a:gd name="T11" fmla="*/ 283 h 604"/>
                <a:gd name="T12" fmla="*/ 67 w 318"/>
                <a:gd name="T13" fmla="*/ 97 h 604"/>
                <a:gd name="T14" fmla="*/ 249 w 318"/>
                <a:gd name="T15" fmla="*/ 97 h 604"/>
                <a:gd name="T16" fmla="*/ 67 w 318"/>
                <a:gd name="T17" fmla="*/ 414 h 604"/>
                <a:gd name="T18" fmla="*/ 249 w 318"/>
                <a:gd name="T19" fmla="*/ 414 h 604"/>
                <a:gd name="T20" fmla="*/ 67 w 318"/>
                <a:gd name="T21" fmla="*/ 504 h 604"/>
                <a:gd name="T22" fmla="*/ 249 w 318"/>
                <a:gd name="T23" fmla="*/ 5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604">
                  <a:moveTo>
                    <a:pt x="318" y="283"/>
                  </a:moveTo>
                  <a:lnTo>
                    <a:pt x="318" y="604"/>
                  </a:lnTo>
                  <a:lnTo>
                    <a:pt x="0" y="604"/>
                  </a:lnTo>
                  <a:lnTo>
                    <a:pt x="0" y="0"/>
                  </a:lnTo>
                  <a:lnTo>
                    <a:pt x="318" y="0"/>
                  </a:lnTo>
                  <a:lnTo>
                    <a:pt x="318" y="283"/>
                  </a:lnTo>
                  <a:moveTo>
                    <a:pt x="67" y="97"/>
                  </a:moveTo>
                  <a:lnTo>
                    <a:pt x="249" y="97"/>
                  </a:lnTo>
                  <a:moveTo>
                    <a:pt x="67" y="414"/>
                  </a:moveTo>
                  <a:lnTo>
                    <a:pt x="249" y="414"/>
                  </a:lnTo>
                  <a:moveTo>
                    <a:pt x="67" y="504"/>
                  </a:moveTo>
                  <a:lnTo>
                    <a:pt x="249" y="504"/>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06" tIns="44804" rIns="89606" bIns="44804" numCol="1" anchor="t" anchorCtr="0" compatLnSpc="1">
              <a:prstTxWarp prst="textNoShape">
                <a:avLst/>
              </a:prstTxWarp>
            </a:bodyPr>
            <a:lstStyle/>
            <a:p>
              <a:pPr algn="ctr" defTabSz="896030" fontAlgn="base">
                <a:defRPr/>
              </a:pPr>
              <a:endParaRPr lang="en-US" sz="882">
                <a:gradFill>
                  <a:gsLst>
                    <a:gs pos="0">
                      <a:srgbClr val="505050"/>
                    </a:gs>
                    <a:gs pos="100000">
                      <a:srgbClr val="505050"/>
                    </a:gs>
                  </a:gsLst>
                  <a:lin ang="5400000" scaled="1"/>
                </a:gradFill>
                <a:latin typeface="Segoe UI"/>
              </a:endParaRPr>
            </a:p>
          </p:txBody>
        </p:sp>
      </p:grpSp>
      <p:sp>
        <p:nvSpPr>
          <p:cNvPr id="12" name="Rectangle 11">
            <a:extLst>
              <a:ext uri="{FF2B5EF4-FFF2-40B4-BE49-F238E27FC236}">
                <a16:creationId xmlns:a16="http://schemas.microsoft.com/office/drawing/2014/main" id="{D1784155-2DE7-471C-AD9B-7D688D65A637}"/>
              </a:ext>
            </a:extLst>
          </p:cNvPr>
          <p:cNvSpPr/>
          <p:nvPr/>
        </p:nvSpPr>
        <p:spPr>
          <a:xfrm>
            <a:off x="5840348" y="5608321"/>
            <a:ext cx="5370826" cy="1154162"/>
          </a:xfrm>
          <a:prstGeom prst="rect">
            <a:avLst/>
          </a:prstGeom>
          <a:noFill/>
          <a:ln w="10795" cap="flat" cmpd="sng" algn="ctr">
            <a:noFill/>
            <a:prstDash val="solid"/>
          </a:ln>
          <a:effectLst/>
        </p:spPr>
        <p:txBody>
          <a:bodyPr spcFirstLastPara="0" vert="horz" wrap="square" lIns="0" tIns="0" rIns="0" bIns="0" numCol="1" spcCol="1270" anchor="ctr" anchorCtr="0">
            <a:spAutoFit/>
          </a:bodyPr>
          <a:lstStyle/>
          <a:p>
            <a:pPr defTabSz="1219613">
              <a:spcBef>
                <a:spcPct val="0"/>
              </a:spcBef>
              <a:spcAft>
                <a:spcPts val="588"/>
              </a:spcAft>
              <a:defRPr/>
            </a:pPr>
            <a:r>
              <a:rPr lang="en-US" dirty="0">
                <a:solidFill>
                  <a:srgbClr val="0078D7"/>
                </a:solidFill>
                <a:latin typeface="Segoe UI"/>
              </a:rPr>
              <a:t>Cost: </a:t>
            </a:r>
            <a:r>
              <a:rPr lang="en-US" dirty="0">
                <a:solidFill>
                  <a:srgbClr val="000000"/>
                </a:solidFill>
                <a:latin typeface="Segoe UI"/>
              </a:rPr>
              <a:t>the virtual machines (VMs), storage, and networking consumed when the users are using the service</a:t>
            </a:r>
          </a:p>
          <a:p>
            <a:pPr defTabSz="913927" fontAlgn="base">
              <a:defRPr/>
            </a:pPr>
            <a:endParaRPr lang="en-US" sz="1600" dirty="0">
              <a:solidFill>
                <a:srgbClr val="353535"/>
              </a:solidFill>
              <a:latin typeface="Segoe UI "/>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8A13F4DE-6E0E-4662-B478-0CABE7E4E5C5}"/>
              </a:ext>
            </a:extLst>
          </p:cNvPr>
          <p:cNvGrpSpPr/>
          <p:nvPr/>
        </p:nvGrpSpPr>
        <p:grpSpPr>
          <a:xfrm>
            <a:off x="590550" y="1825903"/>
            <a:ext cx="3469137" cy="3868789"/>
            <a:chOff x="1432849" y="3339512"/>
            <a:chExt cx="3503535" cy="2890898"/>
          </a:xfrm>
        </p:grpSpPr>
        <p:sp>
          <p:nvSpPr>
            <p:cNvPr id="21" name="Text Placeholder 2">
              <a:extLst>
                <a:ext uri="{FF2B5EF4-FFF2-40B4-BE49-F238E27FC236}">
                  <a16:creationId xmlns:a16="http://schemas.microsoft.com/office/drawing/2014/main" id="{24175BA6-9F4A-4CC4-85E3-733FD398152A}"/>
                </a:ext>
              </a:extLst>
            </p:cNvPr>
            <p:cNvSpPr txBox="1">
              <a:spLocks/>
            </p:cNvSpPr>
            <p:nvPr/>
          </p:nvSpPr>
          <p:spPr>
            <a:xfrm>
              <a:off x="1432850" y="4207347"/>
              <a:ext cx="3011248"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384">
                <a:defRPr/>
              </a:pPr>
              <a:r>
                <a:rPr lang="en-US" dirty="0">
                  <a:solidFill>
                    <a:schemeClr val="bg1"/>
                  </a:solidFill>
                  <a:latin typeface="Segoe UI Semibold"/>
                </a:rPr>
                <a:t>Optimize the Office 365 </a:t>
              </a:r>
            </a:p>
            <a:p>
              <a:pPr defTabSz="932384">
                <a:defRPr/>
              </a:pPr>
              <a:r>
                <a:rPr lang="en-US" dirty="0" err="1">
                  <a:solidFill>
                    <a:schemeClr val="bg1"/>
                  </a:solidFill>
                  <a:latin typeface="Segoe UI Semibold"/>
                </a:rPr>
                <a:t>ProPlus</a:t>
              </a:r>
              <a:r>
                <a:rPr lang="en-US" dirty="0">
                  <a:solidFill>
                    <a:schemeClr val="bg1"/>
                  </a:solidFill>
                  <a:latin typeface="Segoe UI Semibold"/>
                </a:rPr>
                <a:t> experience </a:t>
              </a:r>
            </a:p>
          </p:txBody>
        </p:sp>
        <p:sp>
          <p:nvSpPr>
            <p:cNvPr id="22" name="Text Placeholder 2">
              <a:extLst>
                <a:ext uri="{FF2B5EF4-FFF2-40B4-BE49-F238E27FC236}">
                  <a16:creationId xmlns:a16="http://schemas.microsoft.com/office/drawing/2014/main" id="{B32C1020-93E9-4663-B663-F90E635A3ED1}"/>
                </a:ext>
              </a:extLst>
            </p:cNvPr>
            <p:cNvSpPr txBox="1">
              <a:spLocks/>
            </p:cNvSpPr>
            <p:nvPr/>
          </p:nvSpPr>
          <p:spPr>
            <a:xfrm>
              <a:off x="1432849" y="5090113"/>
              <a:ext cx="3298747"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384">
                <a:defRPr/>
              </a:pPr>
              <a:r>
                <a:rPr lang="en-US" dirty="0">
                  <a:solidFill>
                    <a:schemeClr val="bg1"/>
                  </a:solidFill>
                  <a:latin typeface="Segoe UI Semibold"/>
                </a:rPr>
                <a:t>Migrate Windows Server (RDS) </a:t>
              </a:r>
            </a:p>
            <a:p>
              <a:pPr defTabSz="932384">
                <a:defRPr/>
              </a:pPr>
              <a:r>
                <a:rPr lang="en-US" dirty="0">
                  <a:solidFill>
                    <a:schemeClr val="bg1"/>
                  </a:solidFill>
                  <a:latin typeface="Segoe UI Semibold"/>
                </a:rPr>
                <a:t>desktops and apps</a:t>
              </a:r>
            </a:p>
          </p:txBody>
        </p:sp>
        <p:sp>
          <p:nvSpPr>
            <p:cNvPr id="23" name="Text Placeholder 2">
              <a:extLst>
                <a:ext uri="{FF2B5EF4-FFF2-40B4-BE49-F238E27FC236}">
                  <a16:creationId xmlns:a16="http://schemas.microsoft.com/office/drawing/2014/main" id="{9C4A96E5-605E-4ED3-B06C-AEDAF595E432}"/>
                </a:ext>
              </a:extLst>
            </p:cNvPr>
            <p:cNvSpPr txBox="1">
              <a:spLocks/>
            </p:cNvSpPr>
            <p:nvPr/>
          </p:nvSpPr>
          <p:spPr>
            <a:xfrm>
              <a:off x="1432849" y="3339512"/>
              <a:ext cx="3503535"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016">
                <a:lnSpc>
                  <a:spcPct val="90000"/>
                </a:lnSpc>
                <a:spcBef>
                  <a:spcPts val="0"/>
                </a:spcBef>
                <a:defRPr/>
              </a:pPr>
              <a:r>
                <a:rPr lang="en-US" sz="2040" dirty="0">
                  <a:solidFill>
                    <a:schemeClr val="bg1"/>
                  </a:solidFill>
                  <a:latin typeface="Segoe UI Semibold"/>
                </a:rPr>
                <a:t>The only multi-session</a:t>
              </a:r>
            </a:p>
            <a:p>
              <a:pPr defTabSz="914016">
                <a:lnSpc>
                  <a:spcPct val="90000"/>
                </a:lnSpc>
                <a:spcBef>
                  <a:spcPts val="0"/>
                </a:spcBef>
                <a:defRPr/>
              </a:pPr>
              <a:r>
                <a:rPr lang="en-US" sz="2040" dirty="0">
                  <a:solidFill>
                    <a:schemeClr val="bg1"/>
                  </a:solidFill>
                  <a:latin typeface="Segoe UI Semibold"/>
                </a:rPr>
                <a:t>Windows 10 experience</a:t>
              </a:r>
            </a:p>
          </p:txBody>
        </p:sp>
        <p:sp>
          <p:nvSpPr>
            <p:cNvPr id="26" name="Text Placeholder 2">
              <a:extLst>
                <a:ext uri="{FF2B5EF4-FFF2-40B4-BE49-F238E27FC236}">
                  <a16:creationId xmlns:a16="http://schemas.microsoft.com/office/drawing/2014/main" id="{9608C219-DF1A-44AA-B6F0-57EA5ECE8F41}"/>
                </a:ext>
              </a:extLst>
            </p:cNvPr>
            <p:cNvSpPr txBox="1">
              <a:spLocks/>
            </p:cNvSpPr>
            <p:nvPr/>
          </p:nvSpPr>
          <p:spPr>
            <a:xfrm>
              <a:off x="1432849" y="5868389"/>
              <a:ext cx="3298747" cy="362021"/>
            </a:xfrm>
            <a:prstGeom prst="rect">
              <a:avLst/>
            </a:prstGeom>
          </p:spPr>
          <p:txBody>
            <a:bodyPr vert="horz" wrap="none" lIns="0" tIns="0" rIns="0" bIns="0" rtlCol="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384">
                <a:defRPr/>
              </a:pPr>
              <a:r>
                <a:rPr lang="en-US" dirty="0">
                  <a:solidFill>
                    <a:schemeClr val="bg1"/>
                  </a:solidFill>
                  <a:latin typeface="Segoe UI Semibold"/>
                </a:rPr>
                <a:t>Deploy and scale in minutes</a:t>
              </a:r>
            </a:p>
          </p:txBody>
        </p:sp>
      </p:grpSp>
      <p:sp>
        <p:nvSpPr>
          <p:cNvPr id="27" name="Title 1">
            <a:extLst>
              <a:ext uri="{FF2B5EF4-FFF2-40B4-BE49-F238E27FC236}">
                <a16:creationId xmlns:a16="http://schemas.microsoft.com/office/drawing/2014/main" id="{BB429568-A313-4400-9500-C9D7E3D859E2}"/>
              </a:ext>
            </a:extLst>
          </p:cNvPr>
          <p:cNvSpPr txBox="1">
            <a:spLocks/>
          </p:cNvSpPr>
          <p:nvPr/>
        </p:nvSpPr>
        <p:spPr>
          <a:xfrm>
            <a:off x="4710448" y="337433"/>
            <a:ext cx="6875031" cy="430887"/>
          </a:xfrm>
          <a:prstGeom prst="rect">
            <a:avLst/>
          </a:prstGeom>
        </p:spPr>
        <p:txBody>
          <a:bodyPr vert="horz" wrap="square" lIns="0" tIns="0" rIns="0" bIns="0" rtlCol="0" anchor="ctr">
            <a:spAutoFit/>
          </a:bodyPr>
          <a:lstStyle>
            <a:lvl1pPr algn="l" defTabSz="932563" rtl="0" eaLnBrk="1" latinLnBrk="0" hangingPunct="1">
              <a:lnSpc>
                <a:spcPct val="100000"/>
              </a:lnSpc>
              <a:spcBef>
                <a:spcPct val="0"/>
              </a:spcBef>
              <a:buNone/>
              <a:defRPr lang="en-US" sz="3600" b="0" kern="1200" cap="none" spc="-50" baseline="0">
                <a:ln w="3175">
                  <a:noFill/>
                </a:ln>
                <a:solidFill>
                  <a:srgbClr val="50E6FF"/>
                </a:solidFill>
                <a:effectLst/>
                <a:latin typeface="+mj-lt"/>
                <a:ea typeface="+mn-ea"/>
                <a:cs typeface="Segoe UI" pitchFamily="34" charset="0"/>
              </a:defRPr>
            </a:lvl1pPr>
          </a:lstStyle>
          <a:p>
            <a:r>
              <a:rPr lang="en-US" sz="2800" dirty="0">
                <a:solidFill>
                  <a:schemeClr val="tx1">
                    <a:lumMod val="50000"/>
                    <a:lumOff val="50000"/>
                  </a:schemeClr>
                </a:solidFill>
              </a:rPr>
              <a:t>WVD in Azure Licensing Requirements:</a:t>
            </a:r>
            <a:endParaRPr lang="en-US" sz="3200" dirty="0">
              <a:solidFill>
                <a:schemeClr val="tx1">
                  <a:lumMod val="50000"/>
                  <a:lumOff val="50000"/>
                </a:schemeClr>
              </a:solidFill>
              <a:latin typeface="+mn-lt"/>
            </a:endParaRPr>
          </a:p>
        </p:txBody>
      </p:sp>
    </p:spTree>
    <p:extLst>
      <p:ext uri="{BB962C8B-B14F-4D97-AF65-F5344CB8AC3E}">
        <p14:creationId xmlns:p14="http://schemas.microsoft.com/office/powerpoint/2010/main" val="27607528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149ADB-C1EE-4B9F-9F92-5DDF40FBD176}"/>
              </a:ext>
            </a:extLst>
          </p:cNvPr>
          <p:cNvSpPr/>
          <p:nvPr/>
        </p:nvSpPr>
        <p:spPr bwMode="auto">
          <a:xfrm>
            <a:off x="607479" y="5315939"/>
            <a:ext cx="11310908" cy="1204601"/>
          </a:xfrm>
          <a:prstGeom prst="rect">
            <a:avLst/>
          </a:prstGeom>
          <a:solidFill>
            <a:srgbClr val="FF6600">
              <a:alpha val="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C3300"/>
                </a:solidFill>
                <a:effectLst/>
                <a:uLnTx/>
                <a:uFillTx/>
                <a:latin typeface="Segoe UI Semibold" panose="020B0702040204020203" pitchFamily="34" charset="0"/>
                <a:ea typeface="+mn-ea"/>
                <a:cs typeface="Segoe UI Semibold" panose="020B0702040204020203" pitchFamily="34" charset="0"/>
              </a:rPr>
              <a:t>Last resort </a:t>
            </a:r>
            <a:br>
              <a:rPr kumimoji="0" lang="en-US" sz="1500" b="0" i="0" u="none" strike="noStrike" kern="1200" cap="none" spc="0" normalizeH="0" baseline="0" noProof="0" dirty="0">
                <a:ln>
                  <a:noFill/>
                </a:ln>
                <a:solidFill>
                  <a:srgbClr val="CC3300"/>
                </a:solidFill>
                <a:effectLst/>
                <a:uLnTx/>
                <a:uFillTx/>
                <a:latin typeface="Segoe UI Semibold" panose="020B0702040204020203" pitchFamily="34" charset="0"/>
                <a:ea typeface="+mn-ea"/>
                <a:cs typeface="Segoe UI Semibold" panose="020B0702040204020203" pitchFamily="34" charset="0"/>
              </a:rPr>
            </a:br>
            <a:r>
              <a:rPr kumimoji="0" lang="en-US" sz="1500" b="0" i="0" u="none" strike="noStrike" kern="1200" cap="none" spc="0" normalizeH="0" baseline="0" noProof="0" dirty="0">
                <a:ln>
                  <a:noFill/>
                </a:ln>
                <a:solidFill>
                  <a:srgbClr val="CC3300"/>
                </a:solidFill>
                <a:effectLst/>
                <a:uLnTx/>
                <a:uFillTx/>
                <a:latin typeface="Segoe UI Semibold" panose="020B0702040204020203" pitchFamily="34" charset="0"/>
                <a:ea typeface="+mn-ea"/>
                <a:cs typeface="Segoe UI Semibold" panose="020B0702040204020203" pitchFamily="34" charset="0"/>
              </a:rPr>
              <a:t>option</a:t>
            </a:r>
          </a:p>
        </p:txBody>
      </p:sp>
      <p:sp>
        <p:nvSpPr>
          <p:cNvPr id="14" name="Rectangle 13">
            <a:extLst>
              <a:ext uri="{FF2B5EF4-FFF2-40B4-BE49-F238E27FC236}">
                <a16:creationId xmlns:a16="http://schemas.microsoft.com/office/drawing/2014/main" id="{93687724-E5BA-4112-8E3C-87F3B28C66C7}"/>
              </a:ext>
            </a:extLst>
          </p:cNvPr>
          <p:cNvSpPr/>
          <p:nvPr/>
        </p:nvSpPr>
        <p:spPr bwMode="auto">
          <a:xfrm>
            <a:off x="588270" y="3260830"/>
            <a:ext cx="11316472" cy="1990549"/>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Segoe UI Semibold" panose="020B0702040204020203" pitchFamily="34" charset="0"/>
                <a:ea typeface="+mn-ea"/>
                <a:cs typeface="Segoe UI Semibold" panose="020B0702040204020203" pitchFamily="34" charset="0"/>
              </a:rPr>
              <a:t>Recommended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Segoe UI Semibold" panose="020B0702040204020203" pitchFamily="34" charset="0"/>
                <a:ea typeface="+mn-ea"/>
                <a:cs typeface="Segoe UI Semibold" panose="020B0702040204020203" pitchFamily="34" charset="0"/>
              </a:rPr>
              <a:t>&amp; cost-effective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accent6">
                    <a:lumMod val="50000"/>
                  </a:schemeClr>
                </a:solidFill>
                <a:effectLst/>
                <a:uLnTx/>
                <a:uFillTx/>
                <a:latin typeface="Segoe UI Semibold" panose="020B0702040204020203" pitchFamily="34" charset="0"/>
                <a:ea typeface="+mn-ea"/>
                <a:cs typeface="Segoe UI Semibold" panose="020B0702040204020203" pitchFamily="34" charset="0"/>
              </a:rPr>
              <a:t>action</a:t>
            </a:r>
          </a:p>
        </p:txBody>
      </p:sp>
      <p:cxnSp>
        <p:nvCxnSpPr>
          <p:cNvPr id="38" name="Straight Connector 37">
            <a:extLst>
              <a:ext uri="{FF2B5EF4-FFF2-40B4-BE49-F238E27FC236}">
                <a16:creationId xmlns:a16="http://schemas.microsoft.com/office/drawing/2014/main" id="{2811D07A-2046-4BE7-915D-EEFE67CBAB15}"/>
              </a:ext>
            </a:extLst>
          </p:cNvPr>
          <p:cNvCxnSpPr/>
          <p:nvPr/>
        </p:nvCxnSpPr>
        <p:spPr>
          <a:xfrm flipV="1">
            <a:off x="5359823" y="1748559"/>
            <a:ext cx="0" cy="4520479"/>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901193-4F9F-4D6F-91FC-2596913ECC81}"/>
              </a:ext>
            </a:extLst>
          </p:cNvPr>
          <p:cNvCxnSpPr>
            <a:cxnSpLocks/>
          </p:cNvCxnSpPr>
          <p:nvPr/>
        </p:nvCxnSpPr>
        <p:spPr>
          <a:xfrm flipV="1">
            <a:off x="3736085" y="1748560"/>
            <a:ext cx="0" cy="3485035"/>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756F427-79A2-47B6-B723-7A470BE871B7}"/>
              </a:ext>
            </a:extLst>
          </p:cNvPr>
          <p:cNvCxnSpPr/>
          <p:nvPr/>
        </p:nvCxnSpPr>
        <p:spPr>
          <a:xfrm flipV="1">
            <a:off x="6983561" y="1748559"/>
            <a:ext cx="0" cy="4520479"/>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13170C-E4A5-46E4-8BE3-98F9DB1E0DB5}"/>
              </a:ext>
            </a:extLst>
          </p:cNvPr>
          <p:cNvCxnSpPr/>
          <p:nvPr/>
        </p:nvCxnSpPr>
        <p:spPr>
          <a:xfrm flipV="1">
            <a:off x="8607299" y="1748559"/>
            <a:ext cx="0" cy="4520479"/>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A9680E-25C2-4FC3-9DC3-3F1436F64B5F}"/>
              </a:ext>
            </a:extLst>
          </p:cNvPr>
          <p:cNvCxnSpPr/>
          <p:nvPr/>
        </p:nvCxnSpPr>
        <p:spPr>
          <a:xfrm flipV="1">
            <a:off x="10231037" y="1748559"/>
            <a:ext cx="0" cy="4520479"/>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3A2DFC-3B07-49CC-B495-FDDDC823CF5D}"/>
              </a:ext>
            </a:extLst>
          </p:cNvPr>
          <p:cNvCxnSpPr/>
          <p:nvPr/>
        </p:nvCxnSpPr>
        <p:spPr>
          <a:xfrm flipV="1">
            <a:off x="2084111" y="1748559"/>
            <a:ext cx="0" cy="4520479"/>
          </a:xfrm>
          <a:prstGeom prst="line">
            <a:avLst/>
          </a:prstGeom>
          <a:ln>
            <a:solidFill>
              <a:schemeClr val="tx1">
                <a:lumMod val="25000"/>
                <a:lumOff val="75000"/>
                <a:alpha val="8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95E51F2-E78F-4A06-8500-01077085A5B3}"/>
              </a:ext>
            </a:extLst>
          </p:cNvPr>
          <p:cNvSpPr>
            <a:spLocks noGrp="1"/>
          </p:cNvSpPr>
          <p:nvPr>
            <p:ph type="title"/>
          </p:nvPr>
        </p:nvSpPr>
        <p:spPr>
          <a:xfrm>
            <a:off x="472353" y="384103"/>
            <a:ext cx="11018520" cy="553998"/>
          </a:xfrm>
        </p:spPr>
        <p:txBody>
          <a:bodyPr>
            <a:normAutofit fontScale="90000"/>
          </a:bodyPr>
          <a:lstStyle/>
          <a:p>
            <a:r>
              <a:rPr lang="en-US" dirty="0">
                <a:latin typeface="Segoe UI Light" panose="020B0502040204020203" pitchFamily="34" charset="0"/>
                <a:cs typeface="Segoe UI Light" panose="020B0502040204020203" pitchFamily="34" charset="0"/>
              </a:rPr>
              <a:t>End of Support: Know Your Options</a:t>
            </a:r>
          </a:p>
        </p:txBody>
      </p:sp>
      <p:sp>
        <p:nvSpPr>
          <p:cNvPr id="5" name="TextBox 4">
            <a:extLst>
              <a:ext uri="{FF2B5EF4-FFF2-40B4-BE49-F238E27FC236}">
                <a16:creationId xmlns:a16="http://schemas.microsoft.com/office/drawing/2014/main" id="{775AAC1F-1BA5-471E-A684-CB95C44BC62A}"/>
              </a:ext>
            </a:extLst>
          </p:cNvPr>
          <p:cNvSpPr txBox="1"/>
          <p:nvPr/>
        </p:nvSpPr>
        <p:spPr>
          <a:xfrm>
            <a:off x="588270" y="1036461"/>
            <a:ext cx="11209013" cy="492443"/>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t>End of support means security updates are no longer provided. We have options to upgrade across cloud and on-premises. </a:t>
            </a:r>
            <a:br>
              <a:rPr kumimoji="0" lang="en-US" sz="16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rPr>
            </a:br>
            <a:endParaRPr kumimoji="0" lang="en-US" sz="1600" b="0" i="0" u="none" strike="noStrike" kern="1200" cap="none" spc="-50" normalizeH="0" baseline="0" noProof="0" dirty="0">
              <a:ln w="3175">
                <a:noFill/>
              </a:ln>
              <a:gradFill>
                <a:gsLst>
                  <a:gs pos="1250">
                    <a:prstClr val="black"/>
                  </a:gs>
                  <a:gs pos="100000">
                    <a:prstClr val="black"/>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3" name="Rectangle 12">
            <a:extLst>
              <a:ext uri="{FF2B5EF4-FFF2-40B4-BE49-F238E27FC236}">
                <a16:creationId xmlns:a16="http://schemas.microsoft.com/office/drawing/2014/main" id="{EFD920CB-CC46-4994-BC0F-E223552984BB}"/>
              </a:ext>
            </a:extLst>
          </p:cNvPr>
          <p:cNvSpPr/>
          <p:nvPr/>
        </p:nvSpPr>
        <p:spPr bwMode="auto">
          <a:xfrm>
            <a:off x="597848" y="2350565"/>
            <a:ext cx="11310915" cy="822960"/>
          </a:xfrm>
          <a:prstGeom prst="rect">
            <a:avLst/>
          </a:prstGeom>
          <a:solidFill>
            <a:schemeClr val="accent1">
              <a:alpha val="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83000">
                      <a:srgbClr val="0F6FC6"/>
                    </a:gs>
                    <a:gs pos="100000">
                      <a:srgbClr val="0F6FC6"/>
                    </a:gs>
                  </a:gsLst>
                  <a:lin ang="5400000" scaled="1"/>
                </a:gradFill>
                <a:effectLst/>
                <a:uLnTx/>
                <a:uFillTx/>
                <a:latin typeface="Segoe UI Semibold" panose="020B0702040204020203" pitchFamily="34" charset="0"/>
                <a:ea typeface="+mn-ea"/>
                <a:cs typeface="Segoe UI Semibold" panose="020B0702040204020203" pitchFamily="34" charset="0"/>
              </a:rPr>
              <a:t>Extended </a:t>
            </a:r>
            <a:br>
              <a:rPr kumimoji="0" lang="en-US" sz="1600" b="0" i="0" u="none" strike="noStrike" kern="1200" cap="none" spc="0" normalizeH="0" baseline="0" noProof="0" dirty="0">
                <a:ln>
                  <a:noFill/>
                </a:ln>
                <a:gradFill>
                  <a:gsLst>
                    <a:gs pos="83000">
                      <a:srgbClr val="0F6FC6"/>
                    </a:gs>
                    <a:gs pos="100000">
                      <a:srgbClr val="0F6FC6"/>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dirty="0">
                <a:ln>
                  <a:noFill/>
                </a:ln>
                <a:gradFill>
                  <a:gsLst>
                    <a:gs pos="83000">
                      <a:srgbClr val="0F6FC6"/>
                    </a:gs>
                    <a:gs pos="100000">
                      <a:srgbClr val="0F6FC6"/>
                    </a:gs>
                  </a:gsLst>
                  <a:lin ang="5400000" scaled="1"/>
                </a:gradFill>
                <a:effectLst/>
                <a:uLnTx/>
                <a:uFillTx/>
                <a:latin typeface="Segoe UI Semibold" panose="020B0702040204020203" pitchFamily="34" charset="0"/>
                <a:ea typeface="+mn-ea"/>
                <a:cs typeface="Segoe UI Semibold" panose="020B0702040204020203" pitchFamily="34" charset="0"/>
              </a:rPr>
              <a:t>support ends</a:t>
            </a:r>
          </a:p>
        </p:txBody>
      </p:sp>
      <p:grpSp>
        <p:nvGrpSpPr>
          <p:cNvPr id="39" name="Group 38">
            <a:extLst>
              <a:ext uri="{FF2B5EF4-FFF2-40B4-BE49-F238E27FC236}">
                <a16:creationId xmlns:a16="http://schemas.microsoft.com/office/drawing/2014/main" id="{BD90BABA-C37C-4319-9969-B35875458682}"/>
              </a:ext>
            </a:extLst>
          </p:cNvPr>
          <p:cNvGrpSpPr/>
          <p:nvPr/>
        </p:nvGrpSpPr>
        <p:grpSpPr>
          <a:xfrm>
            <a:off x="7108657" y="1473390"/>
            <a:ext cx="1485391" cy="822960"/>
            <a:chOff x="5341110" y="1748559"/>
            <a:chExt cx="1508760" cy="822960"/>
          </a:xfrm>
        </p:grpSpPr>
        <p:sp>
          <p:nvSpPr>
            <p:cNvPr id="9" name="Rectangle 8">
              <a:extLst>
                <a:ext uri="{FF2B5EF4-FFF2-40B4-BE49-F238E27FC236}">
                  <a16:creationId xmlns:a16="http://schemas.microsoft.com/office/drawing/2014/main" id="{E06441C2-6721-4040-A9E0-834A2B5D9941}"/>
                </a:ext>
              </a:extLst>
            </p:cNvPr>
            <p:cNvSpPr/>
            <p:nvPr/>
          </p:nvSpPr>
          <p:spPr bwMode="auto">
            <a:xfrm>
              <a:off x="5341110" y="1748559"/>
              <a:ext cx="150876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8" name="Picture 27">
              <a:extLst>
                <a:ext uri="{FF2B5EF4-FFF2-40B4-BE49-F238E27FC236}">
                  <a16:creationId xmlns:a16="http://schemas.microsoft.com/office/drawing/2014/main" id="{58ECEE04-48DC-43F0-BC97-07E7175C4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1867" y="2000794"/>
              <a:ext cx="1307246" cy="318490"/>
            </a:xfrm>
            <a:prstGeom prst="rect">
              <a:avLst/>
            </a:prstGeom>
          </p:spPr>
        </p:pic>
      </p:grpSp>
      <p:grpSp>
        <p:nvGrpSpPr>
          <p:cNvPr id="40" name="Group 39">
            <a:extLst>
              <a:ext uri="{FF2B5EF4-FFF2-40B4-BE49-F238E27FC236}">
                <a16:creationId xmlns:a16="http://schemas.microsoft.com/office/drawing/2014/main" id="{7AAE3706-87E4-4431-B0FE-8D010822E676}"/>
              </a:ext>
            </a:extLst>
          </p:cNvPr>
          <p:cNvGrpSpPr/>
          <p:nvPr/>
        </p:nvGrpSpPr>
        <p:grpSpPr>
          <a:xfrm>
            <a:off x="8722277" y="1366095"/>
            <a:ext cx="1508760" cy="822960"/>
            <a:chOff x="6926747" y="1748559"/>
            <a:chExt cx="1508760" cy="822960"/>
          </a:xfrm>
        </p:grpSpPr>
        <p:sp>
          <p:nvSpPr>
            <p:cNvPr id="10" name="Rectangle 9">
              <a:extLst>
                <a:ext uri="{FF2B5EF4-FFF2-40B4-BE49-F238E27FC236}">
                  <a16:creationId xmlns:a16="http://schemas.microsoft.com/office/drawing/2014/main" id="{998636D8-92B1-4339-95EB-F2ACDA794138}"/>
                </a:ext>
              </a:extLst>
            </p:cNvPr>
            <p:cNvSpPr/>
            <p:nvPr/>
          </p:nvSpPr>
          <p:spPr bwMode="auto">
            <a:xfrm>
              <a:off x="6926747" y="1748559"/>
              <a:ext cx="150876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0" name="Picture 29">
              <a:extLst>
                <a:ext uri="{FF2B5EF4-FFF2-40B4-BE49-F238E27FC236}">
                  <a16:creationId xmlns:a16="http://schemas.microsoft.com/office/drawing/2014/main" id="{5615101B-F222-41A6-8C73-DC2E4D6D0C31}"/>
                </a:ext>
              </a:extLst>
            </p:cNvPr>
            <p:cNvPicPr>
              <a:picLocks noChangeAspect="1"/>
            </p:cNvPicPr>
            <p:nvPr/>
          </p:nvPicPr>
          <p:blipFill rotWithShape="1">
            <a:blip r:embed="rId4">
              <a:extLst>
                <a:ext uri="{28A0092B-C50C-407E-A947-70E740481C1C}">
                  <a14:useLocalDpi xmlns:a14="http://schemas.microsoft.com/office/drawing/2010/main" val="0"/>
                </a:ext>
              </a:extLst>
            </a:blip>
            <a:srcRect l="11964" t="4831" r="7633" b="3968"/>
            <a:stretch/>
          </p:blipFill>
          <p:spPr>
            <a:xfrm>
              <a:off x="7205137" y="1889006"/>
              <a:ext cx="951980" cy="542066"/>
            </a:xfrm>
            <a:prstGeom prst="rect">
              <a:avLst/>
            </a:prstGeom>
          </p:spPr>
        </p:pic>
      </p:grpSp>
      <p:grpSp>
        <p:nvGrpSpPr>
          <p:cNvPr id="41" name="Group 40">
            <a:extLst>
              <a:ext uri="{FF2B5EF4-FFF2-40B4-BE49-F238E27FC236}">
                <a16:creationId xmlns:a16="http://schemas.microsoft.com/office/drawing/2014/main" id="{FF98C14D-F786-4983-B462-CA53CE468DE0}"/>
              </a:ext>
            </a:extLst>
          </p:cNvPr>
          <p:cNvGrpSpPr/>
          <p:nvPr/>
        </p:nvGrpSpPr>
        <p:grpSpPr>
          <a:xfrm>
            <a:off x="5494494" y="1338943"/>
            <a:ext cx="1508760" cy="822960"/>
            <a:chOff x="8512384" y="1748559"/>
            <a:chExt cx="1508760" cy="822960"/>
          </a:xfrm>
        </p:grpSpPr>
        <p:sp>
          <p:nvSpPr>
            <p:cNvPr id="11" name="Rectangle 10">
              <a:extLst>
                <a:ext uri="{FF2B5EF4-FFF2-40B4-BE49-F238E27FC236}">
                  <a16:creationId xmlns:a16="http://schemas.microsoft.com/office/drawing/2014/main" id="{4F4BA5A0-0783-455A-9F4C-B6F95C2F1720}"/>
                </a:ext>
              </a:extLst>
            </p:cNvPr>
            <p:cNvSpPr/>
            <p:nvPr/>
          </p:nvSpPr>
          <p:spPr bwMode="auto">
            <a:xfrm>
              <a:off x="8512384" y="1748559"/>
              <a:ext cx="150876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32" name="Picture 31">
              <a:extLst>
                <a:ext uri="{FF2B5EF4-FFF2-40B4-BE49-F238E27FC236}">
                  <a16:creationId xmlns:a16="http://schemas.microsoft.com/office/drawing/2014/main" id="{515E91CB-B509-4AA9-B2FF-DAE8673B2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242" y="1851583"/>
              <a:ext cx="1347044" cy="616913"/>
            </a:xfrm>
            <a:prstGeom prst="rect">
              <a:avLst/>
            </a:prstGeom>
          </p:spPr>
        </p:pic>
      </p:grpSp>
      <p:graphicFrame>
        <p:nvGraphicFramePr>
          <p:cNvPr id="52" name="Table 51">
            <a:extLst>
              <a:ext uri="{FF2B5EF4-FFF2-40B4-BE49-F238E27FC236}">
                <a16:creationId xmlns:a16="http://schemas.microsoft.com/office/drawing/2014/main" id="{AE29A37B-CDFE-4F20-AE0F-C2AF52AA47C2}"/>
              </a:ext>
            </a:extLst>
          </p:cNvPr>
          <p:cNvGraphicFramePr>
            <a:graphicFrameLocks noGrp="1"/>
          </p:cNvGraphicFramePr>
          <p:nvPr>
            <p:extLst>
              <p:ext uri="{D42A27DB-BD31-4B8C-83A1-F6EECF244321}">
                <p14:modId xmlns:p14="http://schemas.microsoft.com/office/powerpoint/2010/main" val="2936049164"/>
              </p:ext>
            </p:extLst>
          </p:nvPr>
        </p:nvGraphicFramePr>
        <p:xfrm>
          <a:off x="2097759" y="2358624"/>
          <a:ext cx="9810990" cy="800360"/>
        </p:xfrm>
        <a:graphic>
          <a:graphicData uri="http://schemas.openxmlformats.org/drawingml/2006/table">
            <a:tbl>
              <a:tblPr firstRow="1" bandRow="1">
                <a:tableStyleId>{5C22544A-7EE6-4342-B048-85BDC9FD1C3A}</a:tableStyleId>
              </a:tblPr>
              <a:tblGrid>
                <a:gridCol w="1635165">
                  <a:extLst>
                    <a:ext uri="{9D8B030D-6E8A-4147-A177-3AD203B41FA5}">
                      <a16:colId xmlns:a16="http://schemas.microsoft.com/office/drawing/2014/main" val="2442438478"/>
                    </a:ext>
                  </a:extLst>
                </a:gridCol>
                <a:gridCol w="1635165">
                  <a:extLst>
                    <a:ext uri="{9D8B030D-6E8A-4147-A177-3AD203B41FA5}">
                      <a16:colId xmlns:a16="http://schemas.microsoft.com/office/drawing/2014/main" val="1866926561"/>
                    </a:ext>
                  </a:extLst>
                </a:gridCol>
                <a:gridCol w="1635165">
                  <a:extLst>
                    <a:ext uri="{9D8B030D-6E8A-4147-A177-3AD203B41FA5}">
                      <a16:colId xmlns:a16="http://schemas.microsoft.com/office/drawing/2014/main" val="1205008972"/>
                    </a:ext>
                  </a:extLst>
                </a:gridCol>
                <a:gridCol w="1635165">
                  <a:extLst>
                    <a:ext uri="{9D8B030D-6E8A-4147-A177-3AD203B41FA5}">
                      <a16:colId xmlns:a16="http://schemas.microsoft.com/office/drawing/2014/main" val="2729444323"/>
                    </a:ext>
                  </a:extLst>
                </a:gridCol>
                <a:gridCol w="1635165">
                  <a:extLst>
                    <a:ext uri="{9D8B030D-6E8A-4147-A177-3AD203B41FA5}">
                      <a16:colId xmlns:a16="http://schemas.microsoft.com/office/drawing/2014/main" val="377078651"/>
                    </a:ext>
                  </a:extLst>
                </a:gridCol>
                <a:gridCol w="1635165">
                  <a:extLst>
                    <a:ext uri="{9D8B030D-6E8A-4147-A177-3AD203B41FA5}">
                      <a16:colId xmlns:a16="http://schemas.microsoft.com/office/drawing/2014/main" val="3424996226"/>
                    </a:ext>
                  </a:extLst>
                </a:gridCol>
              </a:tblGrid>
              <a:tr h="800360">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6"/>
                        </a:rPr>
                        <a:t>July 9, 2019</a:t>
                      </a:r>
                      <a:endPar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7"/>
                        </a:rPr>
                        <a:t>January 14, 2020</a:t>
                      </a:r>
                      <a:endPar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8"/>
                        </a:rPr>
                        <a:t>January 14, 2020</a:t>
                      </a:r>
                      <a:endPar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9"/>
                        </a:rPr>
                        <a:t>January 14, 2020</a:t>
                      </a:r>
                      <a:endPar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10"/>
                        </a:rPr>
                        <a:t>October 13, 2020</a:t>
                      </a:r>
                      <a:endPar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60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11"/>
                        </a:rPr>
                        <a:t>October</a:t>
                      </a:r>
                      <a:r>
                        <a:rPr lang="en-US" sz="145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hlinkClick r:id="rId11"/>
                        </a:rPr>
                        <a:t> 13, 2020</a:t>
                      </a:r>
                      <a:endParaRPr lang="en-US" sz="1450" b="0" dirty="0">
                        <a:gradFill>
                          <a:gsLst>
                            <a:gs pos="83000">
                              <a:schemeClr val="accent1"/>
                            </a:gs>
                            <a:gs pos="100000">
                              <a:schemeClr val="accent1"/>
                            </a:gs>
                          </a:gsLst>
                          <a:lin ang="5400000" scaled="1"/>
                        </a:gradFill>
                        <a:latin typeface="Segoe UI Semibold" panose="020B0702040204020203" pitchFamily="34" charset="0"/>
                        <a:cs typeface="Segoe UI Semibold" panose="020B0702040204020203"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789150"/>
                  </a:ext>
                </a:extLst>
              </a:tr>
            </a:tbl>
          </a:graphicData>
        </a:graphic>
      </p:graphicFrame>
      <p:sp>
        <p:nvSpPr>
          <p:cNvPr id="57" name="Rectangle 56">
            <a:extLst>
              <a:ext uri="{FF2B5EF4-FFF2-40B4-BE49-F238E27FC236}">
                <a16:creationId xmlns:a16="http://schemas.microsoft.com/office/drawing/2014/main" id="{C9E87817-E241-4839-B0E9-072547633366}"/>
              </a:ext>
            </a:extLst>
          </p:cNvPr>
          <p:cNvSpPr/>
          <p:nvPr/>
        </p:nvSpPr>
        <p:spPr bwMode="auto">
          <a:xfrm>
            <a:off x="2312085" y="5537623"/>
            <a:ext cx="2849346" cy="822960"/>
          </a:xfrm>
          <a:prstGeom prst="rect">
            <a:avLst/>
          </a:prstGeom>
          <a:solidFill>
            <a:srgbClr val="FDF5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aphicFrame>
        <p:nvGraphicFramePr>
          <p:cNvPr id="56" name="Table 55">
            <a:extLst>
              <a:ext uri="{FF2B5EF4-FFF2-40B4-BE49-F238E27FC236}">
                <a16:creationId xmlns:a16="http://schemas.microsoft.com/office/drawing/2014/main" id="{A6593AEB-25E2-4A4B-BCEA-482C2E63535D}"/>
              </a:ext>
            </a:extLst>
          </p:cNvPr>
          <p:cNvGraphicFramePr>
            <a:graphicFrameLocks noGrp="1"/>
          </p:cNvGraphicFramePr>
          <p:nvPr>
            <p:extLst>
              <p:ext uri="{D42A27DB-BD31-4B8C-83A1-F6EECF244321}">
                <p14:modId xmlns:p14="http://schemas.microsoft.com/office/powerpoint/2010/main" val="776203866"/>
              </p:ext>
            </p:extLst>
          </p:nvPr>
        </p:nvGraphicFramePr>
        <p:xfrm>
          <a:off x="2097759" y="5345497"/>
          <a:ext cx="9810991" cy="1051560"/>
        </p:xfrm>
        <a:graphic>
          <a:graphicData uri="http://schemas.openxmlformats.org/drawingml/2006/table">
            <a:tbl>
              <a:tblPr firstRow="1" bandRow="1">
                <a:tableStyleId>{5C22544A-7EE6-4342-B048-85BDC9FD1C3A}</a:tableStyleId>
              </a:tblPr>
              <a:tblGrid>
                <a:gridCol w="3274967">
                  <a:extLst>
                    <a:ext uri="{9D8B030D-6E8A-4147-A177-3AD203B41FA5}">
                      <a16:colId xmlns:a16="http://schemas.microsoft.com/office/drawing/2014/main" val="2442438478"/>
                    </a:ext>
                  </a:extLst>
                </a:gridCol>
                <a:gridCol w="1630529">
                  <a:extLst>
                    <a:ext uri="{9D8B030D-6E8A-4147-A177-3AD203B41FA5}">
                      <a16:colId xmlns:a16="http://schemas.microsoft.com/office/drawing/2014/main" val="3712454723"/>
                    </a:ext>
                  </a:extLst>
                </a:gridCol>
                <a:gridCol w="1635165">
                  <a:extLst>
                    <a:ext uri="{9D8B030D-6E8A-4147-A177-3AD203B41FA5}">
                      <a16:colId xmlns:a16="http://schemas.microsoft.com/office/drawing/2014/main" val="1234263404"/>
                    </a:ext>
                  </a:extLst>
                </a:gridCol>
                <a:gridCol w="1702569">
                  <a:extLst>
                    <a:ext uri="{9D8B030D-6E8A-4147-A177-3AD203B41FA5}">
                      <a16:colId xmlns:a16="http://schemas.microsoft.com/office/drawing/2014/main" val="377078651"/>
                    </a:ext>
                  </a:extLst>
                </a:gridCol>
                <a:gridCol w="1567761">
                  <a:extLst>
                    <a:ext uri="{9D8B030D-6E8A-4147-A177-3AD203B41FA5}">
                      <a16:colId xmlns:a16="http://schemas.microsoft.com/office/drawing/2014/main" val="3424996226"/>
                    </a:ext>
                  </a:extLst>
                </a:gridCol>
              </a:tblGrid>
              <a:tr h="1005850">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400" b="0" kern="1200" noProof="0" dirty="0">
                          <a:solidFill>
                            <a:srgbClr val="CC3300"/>
                          </a:solidFill>
                          <a:latin typeface="Segoe UI" panose="020B0502040204020203" pitchFamily="34" charset="0"/>
                          <a:ea typeface="+mn-ea"/>
                          <a:cs typeface="Segoe UI" panose="020B0502040204020203" pitchFamily="34" charset="0"/>
                        </a:rPr>
                        <a:t>Buy extended security updates for on-premises </a:t>
                      </a:r>
                      <a:br>
                        <a:rPr lang="en-US" sz="1400" b="0" kern="1200" noProof="0" dirty="0">
                          <a:solidFill>
                            <a:srgbClr val="CC3300"/>
                          </a:solidFill>
                          <a:latin typeface="Segoe UI" panose="020B0502040204020203" pitchFamily="34" charset="0"/>
                          <a:ea typeface="+mn-ea"/>
                          <a:cs typeface="Segoe UI" panose="020B0502040204020203" pitchFamily="34" charset="0"/>
                        </a:rPr>
                      </a:br>
                      <a:r>
                        <a:rPr lang="en-US" sz="1400" b="0" kern="1200" noProof="0" dirty="0">
                          <a:solidFill>
                            <a:srgbClr val="CC3300"/>
                          </a:solidFill>
                          <a:latin typeface="Segoe UI" panose="020B0502040204020203" pitchFamily="34" charset="0"/>
                          <a:ea typeface="+mn-ea"/>
                          <a:cs typeface="Segoe UI" panose="020B0502040204020203" pitchFamily="34" charset="0"/>
                        </a:rPr>
                        <a:t>servers and desktops</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400" b="0" kern="1200" noProof="0" dirty="0">
                          <a:solidFill>
                            <a:srgbClr val="CC3300"/>
                          </a:solidFill>
                          <a:latin typeface="Segoe UI" panose="020B0502040204020203" pitchFamily="34" charset="0"/>
                          <a:ea typeface="+mn-ea"/>
                          <a:cs typeface="Segoe UI" panose="020B0502040204020203" pitchFamily="34" charset="0"/>
                        </a:rPr>
                        <a:t>Upgrade on-premises to Exchange Server 2013</a:t>
                      </a:r>
                    </a:p>
                  </a:txBody>
                  <a:tcPr marL="45720" marR="4572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400" b="0" kern="1200" dirty="0">
                          <a:solidFill>
                            <a:srgbClr val="CC3300"/>
                          </a:solidFill>
                          <a:latin typeface="Segoe UI" panose="020B0502040204020203" pitchFamily="34" charset="0"/>
                          <a:ea typeface="+mn-ea"/>
                          <a:cs typeface="Segoe UI" panose="020B0502040204020203" pitchFamily="34" charset="0"/>
                        </a:rPr>
                        <a:t>Buy Extended Security Updates for on-premises </a:t>
                      </a:r>
                      <a:br>
                        <a:rPr lang="en-US" sz="1400" b="0" kern="1200" dirty="0">
                          <a:solidFill>
                            <a:srgbClr val="CC3300"/>
                          </a:solidFill>
                          <a:latin typeface="Segoe UI" panose="020B0502040204020203" pitchFamily="34" charset="0"/>
                          <a:ea typeface="+mn-ea"/>
                          <a:cs typeface="Segoe UI" panose="020B0502040204020203" pitchFamily="34" charset="0"/>
                        </a:rPr>
                      </a:br>
                      <a:r>
                        <a:rPr lang="en-US" sz="1400" b="0" kern="1200" dirty="0">
                          <a:solidFill>
                            <a:srgbClr val="CC3300"/>
                          </a:solidFill>
                          <a:latin typeface="Segoe UI" panose="020B0502040204020203" pitchFamily="34" charset="0"/>
                          <a:ea typeface="+mn-ea"/>
                          <a:cs typeface="Segoe UI" panose="020B0502040204020203" pitchFamily="34" charset="0"/>
                        </a:rPr>
                        <a:t>servers and desktops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400" b="0" kern="1200" dirty="0">
                          <a:solidFill>
                            <a:srgbClr val="CC3300"/>
                          </a:solidFill>
                          <a:latin typeface="Segoe UI" panose="020B0502040204020203" pitchFamily="34" charset="0"/>
                          <a:ea typeface="+mn-ea"/>
                          <a:cs typeface="Segoe UI" panose="020B0502040204020203" pitchFamily="34" charset="0"/>
                        </a:rPr>
                        <a:t>Migrate to a supported </a:t>
                      </a:r>
                      <a:br>
                        <a:rPr lang="en-US" sz="1400" b="0" kern="1200" dirty="0">
                          <a:solidFill>
                            <a:srgbClr val="CC3300"/>
                          </a:solidFill>
                          <a:latin typeface="Segoe UI" panose="020B0502040204020203" pitchFamily="34" charset="0"/>
                          <a:ea typeface="+mn-ea"/>
                          <a:cs typeface="Segoe UI" panose="020B0502040204020203" pitchFamily="34" charset="0"/>
                        </a:rPr>
                      </a:br>
                      <a:r>
                        <a:rPr lang="en-US" sz="1400" b="0" kern="1200" dirty="0">
                          <a:solidFill>
                            <a:srgbClr val="CC3300"/>
                          </a:solidFill>
                          <a:latin typeface="Segoe UI" panose="020B0502040204020203" pitchFamily="34" charset="0"/>
                          <a:ea typeface="+mn-ea"/>
                          <a:cs typeface="Segoe UI" panose="020B0502040204020203" pitchFamily="34" charset="0"/>
                        </a:rPr>
                        <a:t>version of Office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400" b="0" kern="1200" dirty="0">
                          <a:solidFill>
                            <a:srgbClr val="CC3300"/>
                          </a:solidFill>
                          <a:latin typeface="Segoe UI" panose="020B0502040204020203" pitchFamily="34" charset="0"/>
                          <a:ea typeface="+mn-ea"/>
                          <a:cs typeface="Segoe UI" panose="020B0502040204020203" pitchFamily="34" charset="0"/>
                        </a:rPr>
                        <a:t>Upgrade to </a:t>
                      </a:r>
                      <a:br>
                        <a:rPr lang="en-US" sz="1400" b="0" kern="1200" dirty="0">
                          <a:solidFill>
                            <a:srgbClr val="CC3300"/>
                          </a:solidFill>
                          <a:latin typeface="Segoe UI" panose="020B0502040204020203" pitchFamily="34" charset="0"/>
                          <a:ea typeface="+mn-ea"/>
                          <a:cs typeface="Segoe UI" panose="020B0502040204020203" pitchFamily="34" charset="0"/>
                        </a:rPr>
                      </a:br>
                      <a:r>
                        <a:rPr lang="en-US" sz="1400" b="0" kern="1200" dirty="0">
                          <a:solidFill>
                            <a:srgbClr val="CC3300"/>
                          </a:solidFill>
                          <a:latin typeface="Segoe UI" panose="020B0502040204020203" pitchFamily="34" charset="0"/>
                          <a:ea typeface="+mn-ea"/>
                          <a:cs typeface="Segoe UI" panose="020B0502040204020203" pitchFamily="34" charset="0"/>
                        </a:rPr>
                        <a:t>SharePoint Server 2013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789150"/>
                  </a:ext>
                </a:extLst>
              </a:tr>
            </a:tbl>
          </a:graphicData>
        </a:graphic>
      </p:graphicFrame>
      <p:pic>
        <p:nvPicPr>
          <p:cNvPr id="45" name="Picture 44">
            <a:extLst>
              <a:ext uri="{FF2B5EF4-FFF2-40B4-BE49-F238E27FC236}">
                <a16:creationId xmlns:a16="http://schemas.microsoft.com/office/drawing/2014/main" id="{9D4AACEC-0AF2-42D1-9F04-BBD9B26E7EAD}"/>
              </a:ext>
            </a:extLst>
          </p:cNvPr>
          <p:cNvPicPr>
            <a:picLocks noChangeAspect="1"/>
          </p:cNvPicPr>
          <p:nvPr/>
        </p:nvPicPr>
        <p:blipFill rotWithShape="1">
          <a:blip r:embed="rId12">
            <a:extLst>
              <a:ext uri="{28A0092B-C50C-407E-A947-70E740481C1C}">
                <a14:useLocalDpi xmlns:a14="http://schemas.microsoft.com/office/drawing/2010/main" val="0"/>
              </a:ext>
            </a:extLst>
          </a:blip>
          <a:srcRect r="24331"/>
          <a:stretch/>
        </p:blipFill>
        <p:spPr>
          <a:xfrm>
            <a:off x="2462766" y="1366095"/>
            <a:ext cx="878286" cy="724841"/>
          </a:xfrm>
          <a:prstGeom prst="rect">
            <a:avLst/>
          </a:prstGeom>
        </p:spPr>
      </p:pic>
      <p:grpSp>
        <p:nvGrpSpPr>
          <p:cNvPr id="47" name="Group 46">
            <a:extLst>
              <a:ext uri="{FF2B5EF4-FFF2-40B4-BE49-F238E27FC236}">
                <a16:creationId xmlns:a16="http://schemas.microsoft.com/office/drawing/2014/main" id="{215074C2-4D1F-45DE-A9AA-6C7745FB3EEE}"/>
              </a:ext>
            </a:extLst>
          </p:cNvPr>
          <p:cNvGrpSpPr/>
          <p:nvPr/>
        </p:nvGrpSpPr>
        <p:grpSpPr>
          <a:xfrm>
            <a:off x="3766804" y="1441662"/>
            <a:ext cx="1603800" cy="939425"/>
            <a:chOff x="3755472" y="1748559"/>
            <a:chExt cx="1508760" cy="822960"/>
          </a:xfrm>
        </p:grpSpPr>
        <p:sp>
          <p:nvSpPr>
            <p:cNvPr id="48" name="Rectangle 47">
              <a:extLst>
                <a:ext uri="{FF2B5EF4-FFF2-40B4-BE49-F238E27FC236}">
                  <a16:creationId xmlns:a16="http://schemas.microsoft.com/office/drawing/2014/main" id="{968CD3E3-489D-4FE6-94ED-302A95469D3B}"/>
                </a:ext>
              </a:extLst>
            </p:cNvPr>
            <p:cNvSpPr/>
            <p:nvPr/>
          </p:nvSpPr>
          <p:spPr bwMode="auto">
            <a:xfrm>
              <a:off x="3755472" y="1748559"/>
              <a:ext cx="1508760" cy="8229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 bIns="18288" numCol="1" spcCol="0" rtlCol="0" fromWordArt="0" anchor="b"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gradFill>
                  <a:gsLst>
                    <a:gs pos="0">
                      <a:srgbClr val="AB7961"/>
                    </a:gs>
                    <a:gs pos="100000">
                      <a:srgbClr val="AB7961"/>
                    </a:gs>
                  </a:gsLst>
                  <a:lin ang="5400000" scaled="0"/>
                </a:gradFill>
                <a:effectLst/>
                <a:uLnTx/>
                <a:uFillTx/>
                <a:latin typeface="Calibri" panose="020F0502020204030204"/>
                <a:ea typeface="Segoe UI" pitchFamily="34" charset="0"/>
                <a:cs typeface="Segoe UI" pitchFamily="34" charset="0"/>
              </a:endParaRPr>
            </a:p>
          </p:txBody>
        </p:sp>
        <p:pic>
          <p:nvPicPr>
            <p:cNvPr id="49" name="Graphic 48">
              <a:extLst>
                <a:ext uri="{FF2B5EF4-FFF2-40B4-BE49-F238E27FC236}">
                  <a16:creationId xmlns:a16="http://schemas.microsoft.com/office/drawing/2014/main" id="{A373970F-3992-4FD8-9D29-4978751AE112}"/>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20471"/>
            <a:stretch/>
          </p:blipFill>
          <p:spPr>
            <a:xfrm>
              <a:off x="3856229" y="2045307"/>
              <a:ext cx="1307247" cy="229464"/>
            </a:xfrm>
            <a:prstGeom prst="rect">
              <a:avLst/>
            </a:prstGeom>
          </p:spPr>
        </p:pic>
      </p:grpSp>
      <p:grpSp>
        <p:nvGrpSpPr>
          <p:cNvPr id="51" name="Group 50">
            <a:extLst>
              <a:ext uri="{FF2B5EF4-FFF2-40B4-BE49-F238E27FC236}">
                <a16:creationId xmlns:a16="http://schemas.microsoft.com/office/drawing/2014/main" id="{F6816E47-64CD-45C1-BA72-6BF2EF8C08C8}"/>
              </a:ext>
            </a:extLst>
          </p:cNvPr>
          <p:cNvGrpSpPr/>
          <p:nvPr/>
        </p:nvGrpSpPr>
        <p:grpSpPr>
          <a:xfrm>
            <a:off x="2856116" y="2049010"/>
            <a:ext cx="831862" cy="140052"/>
            <a:chOff x="3036094" y="2422398"/>
            <a:chExt cx="594273" cy="127023"/>
          </a:xfrm>
        </p:grpSpPr>
        <p:sp>
          <p:nvSpPr>
            <p:cNvPr id="58" name="TextBox 57">
              <a:extLst>
                <a:ext uri="{FF2B5EF4-FFF2-40B4-BE49-F238E27FC236}">
                  <a16:creationId xmlns:a16="http://schemas.microsoft.com/office/drawing/2014/main" id="{4EC872D9-0129-4F44-AB53-3F185712BEB0}"/>
                </a:ext>
              </a:extLst>
            </p:cNvPr>
            <p:cNvSpPr txBox="1"/>
            <p:nvPr/>
          </p:nvSpPr>
          <p:spPr>
            <a:xfrm>
              <a:off x="3036094" y="2423807"/>
              <a:ext cx="502916" cy="125614"/>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2008 and 2008</a:t>
              </a:r>
            </a:p>
          </p:txBody>
        </p:sp>
        <p:sp>
          <p:nvSpPr>
            <p:cNvPr id="59" name="Rectangle 58">
              <a:extLst>
                <a:ext uri="{FF2B5EF4-FFF2-40B4-BE49-F238E27FC236}">
                  <a16:creationId xmlns:a16="http://schemas.microsoft.com/office/drawing/2014/main" id="{3C0BA021-9199-49B5-A853-06519125D69F}"/>
                </a:ext>
              </a:extLst>
            </p:cNvPr>
            <p:cNvSpPr/>
            <p:nvPr/>
          </p:nvSpPr>
          <p:spPr>
            <a:xfrm>
              <a:off x="3545625" y="2422398"/>
              <a:ext cx="84742" cy="125615"/>
            </a:xfrm>
            <a:prstGeom prst="rect">
              <a:avLst/>
            </a:prstGeom>
          </p:spPr>
          <p:txBody>
            <a:bodyPr wrap="non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gradFill>
                    <a:gsLst>
                      <a:gs pos="2917">
                        <a:srgbClr val="FFB31A"/>
                      </a:gs>
                      <a:gs pos="30000">
                        <a:srgbClr val="FFB31A"/>
                      </a:gs>
                    </a:gsLst>
                    <a:lin ang="5400000" scaled="0"/>
                  </a:gradFill>
                  <a:effectLst/>
                  <a:uLnTx/>
                  <a:uFillTx/>
                  <a:latin typeface="Calibri Light" panose="020F0302020204030204"/>
                  <a:ea typeface="+mn-ea"/>
                  <a:cs typeface="+mn-cs"/>
                </a:rPr>
                <a:t>R2</a:t>
              </a:r>
            </a:p>
          </p:txBody>
        </p:sp>
      </p:grpSp>
      <p:grpSp>
        <p:nvGrpSpPr>
          <p:cNvPr id="60" name="Group 59">
            <a:extLst>
              <a:ext uri="{FF2B5EF4-FFF2-40B4-BE49-F238E27FC236}">
                <a16:creationId xmlns:a16="http://schemas.microsoft.com/office/drawing/2014/main" id="{7BDA2B34-6943-458C-A49C-CFF4564BBC48}"/>
              </a:ext>
            </a:extLst>
          </p:cNvPr>
          <p:cNvGrpSpPr/>
          <p:nvPr/>
        </p:nvGrpSpPr>
        <p:grpSpPr>
          <a:xfrm>
            <a:off x="4431639" y="2062781"/>
            <a:ext cx="831862" cy="146982"/>
            <a:chOff x="3036094" y="2416112"/>
            <a:chExt cx="594273" cy="133309"/>
          </a:xfrm>
        </p:grpSpPr>
        <p:sp>
          <p:nvSpPr>
            <p:cNvPr id="61" name="TextBox 60">
              <a:extLst>
                <a:ext uri="{FF2B5EF4-FFF2-40B4-BE49-F238E27FC236}">
                  <a16:creationId xmlns:a16="http://schemas.microsoft.com/office/drawing/2014/main" id="{96D7B5F3-861D-4D9E-B04B-6DD55BA02BCF}"/>
                </a:ext>
              </a:extLst>
            </p:cNvPr>
            <p:cNvSpPr txBox="1"/>
            <p:nvPr/>
          </p:nvSpPr>
          <p:spPr>
            <a:xfrm>
              <a:off x="3036094" y="2423807"/>
              <a:ext cx="502916" cy="125614"/>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rPr>
                <a:t>2008 and 2008</a:t>
              </a:r>
            </a:p>
          </p:txBody>
        </p:sp>
        <p:sp>
          <p:nvSpPr>
            <p:cNvPr id="62" name="Rectangle 61">
              <a:extLst>
                <a:ext uri="{FF2B5EF4-FFF2-40B4-BE49-F238E27FC236}">
                  <a16:creationId xmlns:a16="http://schemas.microsoft.com/office/drawing/2014/main" id="{7353C359-7923-4474-AA3A-CEBF3A914700}"/>
                </a:ext>
              </a:extLst>
            </p:cNvPr>
            <p:cNvSpPr/>
            <p:nvPr/>
          </p:nvSpPr>
          <p:spPr>
            <a:xfrm>
              <a:off x="3545625" y="2416112"/>
              <a:ext cx="84742" cy="125615"/>
            </a:xfrm>
            <a:prstGeom prst="rect">
              <a:avLst/>
            </a:prstGeom>
          </p:spPr>
          <p:txBody>
            <a:bodyPr wrap="non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gradFill>
                    <a:gsLst>
                      <a:gs pos="2917">
                        <a:srgbClr val="FFB31A"/>
                      </a:gs>
                      <a:gs pos="30000">
                        <a:srgbClr val="FFB31A"/>
                      </a:gs>
                    </a:gsLst>
                    <a:lin ang="5400000" scaled="0"/>
                  </a:gradFill>
                  <a:effectLst/>
                  <a:uLnTx/>
                  <a:uFillTx/>
                  <a:latin typeface="Calibri Light" panose="020F0302020204030204"/>
                  <a:ea typeface="+mn-ea"/>
                  <a:cs typeface="+mn-cs"/>
                </a:rPr>
                <a:t>R2</a:t>
              </a:r>
            </a:p>
          </p:txBody>
        </p:sp>
      </p:grpSp>
      <p:pic>
        <p:nvPicPr>
          <p:cNvPr id="1026" name="Picture 1" descr="See the source image">
            <a:extLst>
              <a:ext uri="{FF2B5EF4-FFF2-40B4-BE49-F238E27FC236}">
                <a16:creationId xmlns:a16="http://schemas.microsoft.com/office/drawing/2014/main" id="{024B68DB-C574-4336-9C88-D7A1A1F1AA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8881" y="1370614"/>
            <a:ext cx="1508756" cy="75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7D7A688-39E6-4522-8ADD-56548B77C8EE}"/>
              </a:ext>
            </a:extLst>
          </p:cNvPr>
          <p:cNvSpPr/>
          <p:nvPr/>
        </p:nvSpPr>
        <p:spPr bwMode="auto">
          <a:xfrm>
            <a:off x="8512010" y="3258022"/>
            <a:ext cx="261288" cy="1801231"/>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aphicFrame>
        <p:nvGraphicFramePr>
          <p:cNvPr id="53" name="Table 52">
            <a:extLst>
              <a:ext uri="{FF2B5EF4-FFF2-40B4-BE49-F238E27FC236}">
                <a16:creationId xmlns:a16="http://schemas.microsoft.com/office/drawing/2014/main" id="{F2FD054B-240A-43DB-8760-C0787C4BD39E}"/>
              </a:ext>
            </a:extLst>
          </p:cNvPr>
          <p:cNvGraphicFramePr>
            <a:graphicFrameLocks noGrp="1"/>
          </p:cNvGraphicFramePr>
          <p:nvPr>
            <p:extLst>
              <p:ext uri="{D42A27DB-BD31-4B8C-83A1-F6EECF244321}">
                <p14:modId xmlns:p14="http://schemas.microsoft.com/office/powerpoint/2010/main" val="2756730114"/>
              </p:ext>
            </p:extLst>
          </p:nvPr>
        </p:nvGraphicFramePr>
        <p:xfrm>
          <a:off x="2084111" y="3255869"/>
          <a:ext cx="9810990" cy="1977726"/>
        </p:xfrm>
        <a:graphic>
          <a:graphicData uri="http://schemas.openxmlformats.org/drawingml/2006/table">
            <a:tbl>
              <a:tblPr firstRow="1" bandRow="1">
                <a:tableStyleId>{5C22544A-7EE6-4342-B048-85BDC9FD1C3A}</a:tableStyleId>
              </a:tblPr>
              <a:tblGrid>
                <a:gridCol w="1635165">
                  <a:extLst>
                    <a:ext uri="{9D8B030D-6E8A-4147-A177-3AD203B41FA5}">
                      <a16:colId xmlns:a16="http://schemas.microsoft.com/office/drawing/2014/main" val="2442438478"/>
                    </a:ext>
                  </a:extLst>
                </a:gridCol>
                <a:gridCol w="1712533">
                  <a:extLst>
                    <a:ext uri="{9D8B030D-6E8A-4147-A177-3AD203B41FA5}">
                      <a16:colId xmlns:a16="http://schemas.microsoft.com/office/drawing/2014/main" val="1866926561"/>
                    </a:ext>
                  </a:extLst>
                </a:gridCol>
                <a:gridCol w="1557797">
                  <a:extLst>
                    <a:ext uri="{9D8B030D-6E8A-4147-A177-3AD203B41FA5}">
                      <a16:colId xmlns:a16="http://schemas.microsoft.com/office/drawing/2014/main" val="1205008972"/>
                    </a:ext>
                  </a:extLst>
                </a:gridCol>
                <a:gridCol w="3270330">
                  <a:extLst>
                    <a:ext uri="{9D8B030D-6E8A-4147-A177-3AD203B41FA5}">
                      <a16:colId xmlns:a16="http://schemas.microsoft.com/office/drawing/2014/main" val="1825245294"/>
                    </a:ext>
                  </a:extLst>
                </a:gridCol>
                <a:gridCol w="1635165">
                  <a:extLst>
                    <a:ext uri="{9D8B030D-6E8A-4147-A177-3AD203B41FA5}">
                      <a16:colId xmlns:a16="http://schemas.microsoft.com/office/drawing/2014/main" val="3424996226"/>
                    </a:ext>
                  </a:extLst>
                </a:gridCol>
              </a:tblGrid>
              <a:tr h="1977726">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500" b="0" kern="1200" noProof="0" dirty="0">
                          <a:solidFill>
                            <a:schemeClr val="accent6">
                              <a:lumMod val="50000"/>
                            </a:schemeClr>
                          </a:solidFill>
                          <a:latin typeface="+mn-lt"/>
                          <a:ea typeface="+mn-ea"/>
                          <a:cs typeface="+mn-cs"/>
                        </a:rPr>
                        <a:t>Move apps to </a:t>
                      </a:r>
                      <a:br>
                        <a:rPr lang="en-US" sz="1500" b="0" kern="1200" noProof="0" dirty="0">
                          <a:solidFill>
                            <a:schemeClr val="accent6">
                              <a:lumMod val="50000"/>
                            </a:schemeClr>
                          </a:solidFill>
                          <a:latin typeface="+mn-lt"/>
                          <a:ea typeface="+mn-ea"/>
                          <a:cs typeface="+mn-cs"/>
                        </a:rPr>
                      </a:br>
                      <a:r>
                        <a:rPr lang="en-US" sz="1500" b="0" kern="1200" noProof="0" dirty="0">
                          <a:solidFill>
                            <a:schemeClr val="accent6">
                              <a:lumMod val="50000"/>
                            </a:schemeClr>
                          </a:solidFill>
                          <a:latin typeface="+mn-lt"/>
                          <a:ea typeface="+mn-ea"/>
                          <a:cs typeface="+mn-cs"/>
                        </a:rPr>
                        <a:t>Azure SQL DB Managed Instance or SQL Server 2017/2019 on Azure VMs </a:t>
                      </a:r>
                      <a:br>
                        <a:rPr lang="en-US" sz="1500" b="0" kern="1200" noProof="0" dirty="0">
                          <a:solidFill>
                            <a:schemeClr val="accent6">
                              <a:lumMod val="50000"/>
                            </a:schemeClr>
                          </a:solidFill>
                          <a:latin typeface="+mn-lt"/>
                          <a:ea typeface="+mn-ea"/>
                          <a:cs typeface="+mn-cs"/>
                        </a:rPr>
                      </a:br>
                      <a:r>
                        <a:rPr lang="en-US" sz="1500" b="0" kern="1200" noProof="0" dirty="0">
                          <a:solidFill>
                            <a:schemeClr val="accent6">
                              <a:lumMod val="50000"/>
                            </a:schemeClr>
                          </a:solidFill>
                          <a:latin typeface="+mn-lt"/>
                          <a:ea typeface="+mn-ea"/>
                          <a:cs typeface="+mn-cs"/>
                        </a:rPr>
                        <a:t>or on-premises</a:t>
                      </a:r>
                    </a:p>
                  </a:txBody>
                  <a:tcPr marL="45720" marR="4572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200"/>
                        </a:spcBef>
                        <a:spcAft>
                          <a:spcPts val="0"/>
                        </a:spcAft>
                        <a:buClrTx/>
                        <a:buSzTx/>
                        <a:buFontTx/>
                        <a:buNone/>
                        <a:tabLst/>
                        <a:defRPr/>
                      </a:pPr>
                      <a:r>
                        <a:rPr lang="en-US" sz="1500" b="0" kern="1200" dirty="0">
                          <a:solidFill>
                            <a:schemeClr val="accent6">
                              <a:lumMod val="50000"/>
                            </a:schemeClr>
                          </a:solidFill>
                          <a:latin typeface="+mn-lt"/>
                          <a:ea typeface="+mn-ea"/>
                          <a:cs typeface="+mn-cs"/>
                        </a:rPr>
                        <a:t>Migrate apps to Azure 2008/R2 Virtual Machines and get 3 more years of </a:t>
                      </a:r>
                      <a:r>
                        <a:rPr lang="en-US" sz="1500" b="0" u="sng" kern="1200" dirty="0">
                          <a:solidFill>
                            <a:schemeClr val="accent6">
                              <a:lumMod val="50000"/>
                            </a:schemeClr>
                          </a:solidFill>
                          <a:latin typeface="+mn-lt"/>
                          <a:ea typeface="+mn-ea"/>
                          <a:cs typeface="+mn-cs"/>
                        </a:rPr>
                        <a:t>free</a:t>
                      </a:r>
                      <a:r>
                        <a:rPr lang="en-US" sz="1500" b="0" kern="1200" dirty="0">
                          <a:solidFill>
                            <a:schemeClr val="accent6">
                              <a:lumMod val="50000"/>
                            </a:schemeClr>
                          </a:solidFill>
                          <a:latin typeface="+mn-lt"/>
                          <a:ea typeface="+mn-ea"/>
                          <a:cs typeface="+mn-cs"/>
                        </a:rPr>
                        <a:t> extended security updates.</a:t>
                      </a:r>
                    </a:p>
                    <a:p>
                      <a:pPr marL="0" marR="0" lvl="0" indent="0" algn="ctr" defTabSz="932742" rtl="0" eaLnBrk="1" fontAlgn="auto" latinLnBrk="0" hangingPunct="1">
                        <a:lnSpc>
                          <a:spcPct val="90000"/>
                        </a:lnSpc>
                        <a:spcBef>
                          <a:spcPts val="200"/>
                        </a:spcBef>
                        <a:spcAft>
                          <a:spcPts val="0"/>
                        </a:spcAft>
                        <a:buClrTx/>
                        <a:buSzTx/>
                        <a:buFontTx/>
                        <a:buNone/>
                        <a:tabLst/>
                        <a:defRPr/>
                      </a:pPr>
                      <a:r>
                        <a:rPr lang="en-US" sz="1500" b="0" kern="1200" dirty="0">
                          <a:solidFill>
                            <a:schemeClr val="accent6">
                              <a:lumMod val="50000"/>
                            </a:schemeClr>
                          </a:solidFill>
                          <a:latin typeface="+mn-lt"/>
                          <a:ea typeface="+mn-ea"/>
                          <a:cs typeface="+mn-cs"/>
                        </a:rPr>
                        <a:t>Upgrade when ready</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500" b="0" kern="1200" dirty="0">
                          <a:solidFill>
                            <a:schemeClr val="accent6">
                              <a:lumMod val="50000"/>
                            </a:schemeClr>
                          </a:solidFill>
                          <a:latin typeface="+mn-lt"/>
                          <a:ea typeface="+mn-ea"/>
                          <a:cs typeface="+mn-cs"/>
                        </a:rPr>
                        <a:t>Migrate to Exchange Online/Office 365 ​</a:t>
                      </a:r>
                    </a:p>
                  </a:txBody>
                  <a:tcPr marT="0" marB="0" anchor="ctr">
                    <a:lnL w="12700" cmpd="sng">
                      <a:noFill/>
                    </a:lnL>
                    <a:lnR w="6350" cap="flat" cmpd="sng" algn="ctr">
                      <a:solidFill>
                        <a:schemeClr val="bg2">
                          <a:lumMod val="9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500" b="0" kern="1200" dirty="0">
                          <a:solidFill>
                            <a:schemeClr val="accent6">
                              <a:lumMod val="50000"/>
                            </a:schemeClr>
                          </a:solidFill>
                          <a:latin typeface="+mn-lt"/>
                          <a:ea typeface="+mn-ea"/>
                          <a:cs typeface="+mn-cs"/>
                        </a:rPr>
                        <a:t>Shift to a modern desktop with </a:t>
                      </a:r>
                      <a:br>
                        <a:rPr lang="en-US" sz="1500" b="0" kern="1200" dirty="0">
                          <a:solidFill>
                            <a:schemeClr val="accent6">
                              <a:lumMod val="50000"/>
                            </a:schemeClr>
                          </a:solidFill>
                          <a:latin typeface="+mn-lt"/>
                          <a:ea typeface="+mn-ea"/>
                          <a:cs typeface="+mn-cs"/>
                        </a:rPr>
                      </a:br>
                      <a:r>
                        <a:rPr lang="en-US" sz="1500" b="0" kern="1200" dirty="0">
                          <a:solidFill>
                            <a:schemeClr val="accent6">
                              <a:lumMod val="50000"/>
                            </a:schemeClr>
                          </a:solidFill>
                          <a:latin typeface="+mn-lt"/>
                          <a:ea typeface="+mn-ea"/>
                          <a:cs typeface="+mn-cs"/>
                        </a:rPr>
                        <a:t>Windows 10 and Office 365 </a:t>
                      </a:r>
                      <a:r>
                        <a:rPr lang="en-US" sz="1500" b="0" kern="1200" dirty="0" err="1">
                          <a:solidFill>
                            <a:schemeClr val="accent6">
                              <a:lumMod val="50000"/>
                            </a:schemeClr>
                          </a:solidFill>
                          <a:latin typeface="+mn-lt"/>
                          <a:ea typeface="+mn-ea"/>
                          <a:cs typeface="+mn-cs"/>
                        </a:rPr>
                        <a:t>ProPlus</a:t>
                      </a:r>
                      <a:endParaRPr lang="en-US" sz="1500" b="0" kern="1200" dirty="0">
                        <a:solidFill>
                          <a:schemeClr val="accent6">
                            <a:lumMod val="50000"/>
                          </a:schemeClr>
                        </a:solidFill>
                        <a:latin typeface="+mn-lt"/>
                        <a:ea typeface="+mn-ea"/>
                        <a:cs typeface="+mn-cs"/>
                      </a:endParaRPr>
                    </a:p>
                  </a:txBody>
                  <a:tcPr marT="0" marB="0" anchor="ctr">
                    <a:lnL w="6350" cap="flat" cmpd="sng" algn="ctr">
                      <a:solidFill>
                        <a:schemeClr val="bg2">
                          <a:lumMod val="9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90000"/>
                        </a:lnSpc>
                        <a:spcBef>
                          <a:spcPts val="0"/>
                        </a:spcBef>
                        <a:spcAft>
                          <a:spcPts val="0"/>
                        </a:spcAft>
                        <a:buClrTx/>
                        <a:buSzTx/>
                        <a:buFontTx/>
                        <a:buNone/>
                        <a:tabLst/>
                        <a:defRPr/>
                      </a:pPr>
                      <a:r>
                        <a:rPr lang="en-US" sz="1500" b="0" kern="1200" dirty="0">
                          <a:solidFill>
                            <a:schemeClr val="accent6">
                              <a:lumMod val="50000"/>
                            </a:schemeClr>
                          </a:solidFill>
                          <a:latin typeface="+mn-lt"/>
                          <a:ea typeface="+mn-ea"/>
                          <a:cs typeface="+mn-cs"/>
                        </a:rPr>
                        <a:t>Migrate to SharePoint Online/Office 365</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9789150"/>
                  </a:ext>
                </a:extLst>
              </a:tr>
            </a:tbl>
          </a:graphicData>
        </a:graphic>
      </p:graphicFrame>
    </p:spTree>
    <p:extLst>
      <p:ext uri="{BB962C8B-B14F-4D97-AF65-F5344CB8AC3E}">
        <p14:creationId xmlns:p14="http://schemas.microsoft.com/office/powerpoint/2010/main" val="15083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CC3519-3D65-4007-A2EE-613A99C187FE}"/>
              </a:ext>
            </a:extLst>
          </p:cNvPr>
          <p:cNvPicPr>
            <a:picLocks noChangeAspect="1"/>
          </p:cNvPicPr>
          <p:nvPr/>
        </p:nvPicPr>
        <p:blipFill rotWithShape="1">
          <a:blip r:embed="rId3">
            <a:extLst>
              <a:ext uri="{28A0092B-C50C-407E-A947-70E740481C1C}">
                <a14:useLocalDpi xmlns:a14="http://schemas.microsoft.com/office/drawing/2010/main" val="0"/>
              </a:ext>
            </a:extLst>
          </a:blip>
          <a:srcRect t="15626"/>
          <a:stretch/>
        </p:blipFill>
        <p:spPr>
          <a:xfrm>
            <a:off x="18748" y="0"/>
            <a:ext cx="12192000" cy="6858000"/>
          </a:xfrm>
          <a:prstGeom prst="rect">
            <a:avLst/>
          </a:prstGeom>
        </p:spPr>
      </p:pic>
      <p:sp>
        <p:nvSpPr>
          <p:cNvPr id="10" name="Rectangle 9">
            <a:extLst>
              <a:ext uri="{FF2B5EF4-FFF2-40B4-BE49-F238E27FC236}">
                <a16:creationId xmlns:a16="http://schemas.microsoft.com/office/drawing/2014/main" id="{9D934D63-15C8-41FF-B7CB-D0B29C72AFF3}"/>
              </a:ext>
            </a:extLst>
          </p:cNvPr>
          <p:cNvSpPr/>
          <p:nvPr/>
        </p:nvSpPr>
        <p:spPr bwMode="auto">
          <a:xfrm rot="5400000">
            <a:off x="2668350" y="-2666623"/>
            <a:ext cx="6857027" cy="12190274"/>
          </a:xfrm>
          <a:prstGeom prst="rect">
            <a:avLst/>
          </a:prstGeom>
          <a:gradFill flip="none" rotWithShape="1">
            <a:gsLst>
              <a:gs pos="25000">
                <a:schemeClr val="bg1">
                  <a:lumMod val="10000"/>
                  <a:alpha val="71000"/>
                </a:schemeClr>
              </a:gs>
              <a:gs pos="43000">
                <a:schemeClr val="tx1">
                  <a:alpha val="49000"/>
                </a:schemeClr>
              </a:gs>
              <a:gs pos="74000">
                <a:schemeClr val="tx1">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22">
            <a:extLst>
              <a:ext uri="{FF2B5EF4-FFF2-40B4-BE49-F238E27FC236}">
                <a16:creationId xmlns:a16="http://schemas.microsoft.com/office/drawing/2014/main" id="{06F8FE16-E6DF-4ED3-8258-5E3032E4D470}"/>
              </a:ext>
            </a:extLst>
          </p:cNvPr>
          <p:cNvSpPr/>
          <p:nvPr/>
        </p:nvSpPr>
        <p:spPr bwMode="auto">
          <a:xfrm>
            <a:off x="533735" y="2095237"/>
            <a:ext cx="4817207" cy="7054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53" dirty="0">
                <a:solidFill>
                  <a:srgbClr val="E6E6E6"/>
                </a:solidFill>
                <a:latin typeface="Segoe UI"/>
              </a:rPr>
              <a:t>Q &amp; A</a:t>
            </a:r>
            <a:endParaRPr kumimoji="0" lang="en-US" sz="2353" b="0" i="0" u="none" strike="noStrike" kern="1200" cap="none" spc="0" normalizeH="0" baseline="0" noProof="0" dirty="0">
              <a:ln>
                <a:noFill/>
              </a:ln>
              <a:solidFill>
                <a:srgbClr val="E6E6E6"/>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E7B6E6C4-0437-47C7-96AE-F9ACB89A83D1}"/>
              </a:ext>
            </a:extLst>
          </p:cNvPr>
          <p:cNvSpPr/>
          <p:nvPr/>
        </p:nvSpPr>
        <p:spPr>
          <a:xfrm>
            <a:off x="296964" y="1084366"/>
            <a:ext cx="5290751" cy="923073"/>
          </a:xfrm>
          <a:prstGeom prst="rect">
            <a:avLst/>
          </a:prstGeom>
        </p:spPr>
        <p:txBody>
          <a:bodyPr wrap="square" anchor="ctr">
            <a:spAutoFit/>
          </a:body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5998" b="0" i="0" u="none" strike="noStrike" kern="1200" cap="none" spc="-98" normalizeH="0" baseline="0" noProof="0" dirty="0">
                <a:ln w="3175">
                  <a:noFill/>
                </a:ln>
                <a:solidFill>
                  <a:srgbClr val="E6E6E6"/>
                </a:solidFill>
                <a:effectLst/>
                <a:uLnTx/>
                <a:uFillTx/>
                <a:latin typeface="Segoe UI Semibold"/>
                <a:ea typeface="+mn-ea"/>
                <a:cs typeface="Segoe UI Semibold" panose="020B0702040204020203" pitchFamily="34" charset="0"/>
              </a:rPr>
              <a:t>Thank You</a:t>
            </a:r>
          </a:p>
        </p:txBody>
      </p:sp>
      <p:pic>
        <p:nvPicPr>
          <p:cNvPr id="9" name="Picture 8">
            <a:extLst>
              <a:ext uri="{FF2B5EF4-FFF2-40B4-BE49-F238E27FC236}">
                <a16:creationId xmlns:a16="http://schemas.microsoft.com/office/drawing/2014/main" id="{D765F6CB-1184-4054-8ED0-7E7F6936C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1" y="5552424"/>
            <a:ext cx="2866448" cy="1284763"/>
          </a:xfrm>
          <a:prstGeom prst="rect">
            <a:avLst/>
          </a:prstGeom>
        </p:spPr>
      </p:pic>
    </p:spTree>
    <p:extLst>
      <p:ext uri="{BB962C8B-B14F-4D97-AF65-F5344CB8AC3E}">
        <p14:creationId xmlns:p14="http://schemas.microsoft.com/office/powerpoint/2010/main" val="497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4" presetClass="path" presetSubtype="0" decel="100000" fill="hold" grpId="1" nodeType="withEffect">
                                  <p:stCondLst>
                                    <p:cond delay="0"/>
                                  </p:stCondLst>
                                  <p:childTnLst>
                                    <p:animMotion origin="layout" path="M 3.95833E-6 -2.96296E-6 L 3.95833E-6 -0.02824 " pathEditMode="relative" rAng="0" ptsTypes="AA">
                                      <p:cBhvr>
                                        <p:cTn id="9" dur="500" spd="-100000" fill="hold"/>
                                        <p:tgtEl>
                                          <p:spTgt spid="6"/>
                                        </p:tgtEl>
                                        <p:attrNameLst>
                                          <p:attrName>ppt_x</p:attrName>
                                          <p:attrName>ppt_y</p:attrName>
                                        </p:attrNameLst>
                                      </p:cBhvr>
                                      <p:rCtr x="0" y="-1412"/>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42" presetClass="path" presetSubtype="0" decel="100000" fill="hold" grpId="1" nodeType="withEffect">
                                  <p:stCondLst>
                                    <p:cond delay="0"/>
                                  </p:stCondLst>
                                  <p:childTnLst>
                                    <p:animMotion origin="layout" path="M 3.95833E-6 -4.44444E-6 L 3.95833E-6 0.0257 " pathEditMode="relative" rAng="0" ptsTypes="AA">
                                      <p:cBhvr>
                                        <p:cTn id="15" dur="500" spd="-100000" fill="hold"/>
                                        <p:tgtEl>
                                          <p:spTgt spid="23"/>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F713F0A-81F1-44A2-AA75-2088308402A9}"/>
              </a:ext>
            </a:extLst>
          </p:cNvPr>
          <p:cNvSpPr txBox="1">
            <a:spLocks/>
          </p:cNvSpPr>
          <p:nvPr/>
        </p:nvSpPr>
        <p:spPr>
          <a:xfrm>
            <a:off x="11411933" y="7409389"/>
            <a:ext cx="572002" cy="365023"/>
          </a:xfrm>
          <a:prstGeom prst="rect">
            <a:avLst/>
          </a:prstGeom>
        </p:spPr>
        <p:txBody>
          <a:bodyPr/>
          <a:lstStyle>
            <a:defPPr>
              <a:defRPr lang="en-US"/>
            </a:defPPr>
            <a:lvl1pPr marL="0" algn="l" defTabSz="914087" rtl="0" eaLnBrk="1" latinLnBrk="0" hangingPunct="1">
              <a:defRPr sz="1763" kern="1200">
                <a:solidFill>
                  <a:schemeClr val="tx1"/>
                </a:solidFill>
                <a:latin typeface="+mn-lt"/>
                <a:ea typeface="+mn-ea"/>
                <a:cs typeface="+mn-cs"/>
              </a:defRPr>
            </a:lvl1pPr>
            <a:lvl2pPr marL="457043" algn="l" defTabSz="914087" rtl="0" eaLnBrk="1" latinLnBrk="0" hangingPunct="1">
              <a:defRPr sz="1763" kern="1200">
                <a:solidFill>
                  <a:schemeClr val="tx1"/>
                </a:solidFill>
                <a:latin typeface="+mn-lt"/>
                <a:ea typeface="+mn-ea"/>
                <a:cs typeface="+mn-cs"/>
              </a:defRPr>
            </a:lvl2pPr>
            <a:lvl3pPr marL="914087" algn="l" defTabSz="914087" rtl="0" eaLnBrk="1" latinLnBrk="0" hangingPunct="1">
              <a:defRPr sz="1763" kern="1200">
                <a:solidFill>
                  <a:schemeClr val="tx1"/>
                </a:solidFill>
                <a:latin typeface="+mn-lt"/>
                <a:ea typeface="+mn-ea"/>
                <a:cs typeface="+mn-cs"/>
              </a:defRPr>
            </a:lvl3pPr>
            <a:lvl4pPr marL="1371131" algn="l" defTabSz="914087" rtl="0" eaLnBrk="1" latinLnBrk="0" hangingPunct="1">
              <a:defRPr sz="1763" kern="1200">
                <a:solidFill>
                  <a:schemeClr val="tx1"/>
                </a:solidFill>
                <a:latin typeface="+mn-lt"/>
                <a:ea typeface="+mn-ea"/>
                <a:cs typeface="+mn-cs"/>
              </a:defRPr>
            </a:lvl4pPr>
            <a:lvl5pPr marL="1828174" algn="l" defTabSz="914087" rtl="0" eaLnBrk="1" latinLnBrk="0" hangingPunct="1">
              <a:defRPr sz="1763" kern="1200">
                <a:solidFill>
                  <a:schemeClr val="tx1"/>
                </a:solidFill>
                <a:latin typeface="+mn-lt"/>
                <a:ea typeface="+mn-ea"/>
                <a:cs typeface="+mn-cs"/>
              </a:defRPr>
            </a:lvl5pPr>
            <a:lvl6pPr marL="2285218" algn="l" defTabSz="914087" rtl="0" eaLnBrk="1" latinLnBrk="0" hangingPunct="1">
              <a:defRPr sz="1763" kern="1200">
                <a:solidFill>
                  <a:schemeClr val="tx1"/>
                </a:solidFill>
                <a:latin typeface="+mn-lt"/>
                <a:ea typeface="+mn-ea"/>
                <a:cs typeface="+mn-cs"/>
              </a:defRPr>
            </a:lvl6pPr>
            <a:lvl7pPr marL="2742260" algn="l" defTabSz="914087" rtl="0" eaLnBrk="1" latinLnBrk="0" hangingPunct="1">
              <a:defRPr sz="1763" kern="1200">
                <a:solidFill>
                  <a:schemeClr val="tx1"/>
                </a:solidFill>
                <a:latin typeface="+mn-lt"/>
                <a:ea typeface="+mn-ea"/>
                <a:cs typeface="+mn-cs"/>
              </a:defRPr>
            </a:lvl7pPr>
            <a:lvl8pPr marL="3199303" algn="l" defTabSz="914087" rtl="0" eaLnBrk="1" latinLnBrk="0" hangingPunct="1">
              <a:defRPr sz="1763" kern="1200">
                <a:solidFill>
                  <a:schemeClr val="tx1"/>
                </a:solidFill>
                <a:latin typeface="+mn-lt"/>
                <a:ea typeface="+mn-ea"/>
                <a:cs typeface="+mn-cs"/>
              </a:defRPr>
            </a:lvl8pPr>
            <a:lvl9pPr marL="3656347" algn="l" defTabSz="914087" rtl="0" eaLnBrk="1" latinLnBrk="0" hangingPunct="1">
              <a:defRPr sz="1763" kern="1200">
                <a:solidFill>
                  <a:schemeClr val="tx1"/>
                </a:solidFill>
                <a:latin typeface="+mn-lt"/>
                <a:ea typeface="+mn-ea"/>
                <a:cs typeface="+mn-cs"/>
              </a:defRPr>
            </a:lvl9pPr>
          </a:lstStyle>
          <a:p>
            <a:pPr marL="0" marR="0" lvl="0" indent="0" algn="r" defTabSz="914049" rtl="0" eaLnBrk="1" fontAlgn="auto" latinLnBrk="0" hangingPunct="1">
              <a:lnSpc>
                <a:spcPct val="100000"/>
              </a:lnSpc>
              <a:spcBef>
                <a:spcPts val="0"/>
              </a:spcBef>
              <a:spcAft>
                <a:spcPts val="0"/>
              </a:spcAft>
              <a:buClrTx/>
              <a:buSzTx/>
              <a:buFontTx/>
              <a:buNone/>
              <a:tabLst/>
              <a:defRPr/>
            </a:pPr>
            <a:fld id="{AC8B59FD-427B-4A84-8643-38CBACBB0027}" type="slidenum">
              <a:rPr kumimoji="0" lang="en-US" sz="980" b="0" i="0" u="none" strike="noStrike" kern="1200" cap="none" spc="0" normalizeH="0" baseline="0" noProof="0">
                <a:ln>
                  <a:noFill/>
                </a:ln>
                <a:solidFill>
                  <a:srgbClr val="FFFFFF">
                    <a:lumMod val="50000"/>
                  </a:srgbClr>
                </a:solidFill>
                <a:effectLst/>
                <a:uLnTx/>
                <a:uFillTx/>
                <a:latin typeface="Segoe UI"/>
                <a:ea typeface="+mn-ea"/>
                <a:cs typeface="+mn-cs"/>
              </a:rPr>
              <a:pPr marL="0" marR="0" lvl="0" indent="0" algn="r" defTabSz="914049" rtl="0" eaLnBrk="1" fontAlgn="auto" latinLnBrk="0" hangingPunct="1">
                <a:lnSpc>
                  <a:spcPct val="100000"/>
                </a:lnSpc>
                <a:spcBef>
                  <a:spcPts val="0"/>
                </a:spcBef>
                <a:spcAft>
                  <a:spcPts val="0"/>
                </a:spcAft>
                <a:buClrTx/>
                <a:buSzTx/>
                <a:buFontTx/>
                <a:buNone/>
                <a:tabLst/>
                <a:defRPr/>
              </a:pPr>
              <a:t>15</a:t>
            </a:fld>
            <a:endParaRPr kumimoji="0" lang="en-US" sz="980" b="0" i="0" u="none" strike="noStrike" kern="1200" cap="none" spc="0" normalizeH="0" baseline="0" noProof="0">
              <a:ln>
                <a:noFill/>
              </a:ln>
              <a:solidFill>
                <a:srgbClr val="FFFFFF">
                  <a:lumMod val="50000"/>
                </a:srgbClr>
              </a:solidFill>
              <a:effectLst/>
              <a:uLnTx/>
              <a:uFillTx/>
              <a:latin typeface="Segoe UI"/>
              <a:ea typeface="+mn-ea"/>
              <a:cs typeface="+mn-cs"/>
            </a:endParaRPr>
          </a:p>
        </p:txBody>
      </p:sp>
      <p:sp>
        <p:nvSpPr>
          <p:cNvPr id="4" name="Title 1">
            <a:extLst>
              <a:ext uri="{FF2B5EF4-FFF2-40B4-BE49-F238E27FC236}">
                <a16:creationId xmlns:a16="http://schemas.microsoft.com/office/drawing/2014/main" id="{2F8D08DC-8981-4E18-8F62-4390924437BC}"/>
              </a:ext>
            </a:extLst>
          </p:cNvPr>
          <p:cNvSpPr txBox="1">
            <a:spLocks/>
          </p:cNvSpPr>
          <p:nvPr/>
        </p:nvSpPr>
        <p:spPr>
          <a:xfrm>
            <a:off x="338313" y="188377"/>
            <a:ext cx="11424841" cy="603453"/>
          </a:xfrm>
          <a:prstGeom prst="rect">
            <a:avLst/>
          </a:prstGeom>
        </p:spPr>
        <p:txBody>
          <a:bodyPr vert="horz" wrap="none" lIns="0" tIns="0" rIns="0" bIns="0" rtlCol="0" anchor="ctr">
            <a:noAutofit/>
          </a:bodyPr>
          <a:lstStyle>
            <a:lvl1pPr algn="l" defTabSz="914225" rtl="0" eaLnBrk="1" latinLnBrk="0" hangingPunct="1">
              <a:spcBef>
                <a:spcPct val="0"/>
              </a:spcBef>
              <a:buNone/>
              <a:defRPr sz="3921" kern="1200" spc="-29" baseline="0">
                <a:gradFill>
                  <a:gsLst>
                    <a:gs pos="2917">
                      <a:schemeClr val="tx1">
                        <a:lumMod val="75000"/>
                      </a:schemeClr>
                    </a:gs>
                    <a:gs pos="100000">
                      <a:schemeClr val="tx1">
                        <a:lumMod val="75000"/>
                      </a:schemeClr>
                    </a:gs>
                  </a:gsLst>
                  <a:lin ang="5400000" scaled="0"/>
                </a:gradFill>
                <a:latin typeface="Segoe UI Semilight" panose="020B0402040204020203" pitchFamily="34" charset="0"/>
                <a:ea typeface="+mj-ea"/>
                <a:cs typeface="Segoe UI Semilight" panose="020B0402040204020203" pitchFamily="34" charset="0"/>
              </a:defRPr>
            </a:lvl1pPr>
          </a:lstStyle>
          <a:p>
            <a:pPr marL="0" marR="0" lvl="0" indent="0" algn="l" defTabSz="914049" rtl="0" eaLnBrk="1" fontAlgn="auto" latinLnBrk="0" hangingPunct="1">
              <a:lnSpc>
                <a:spcPct val="100000"/>
              </a:lnSpc>
              <a:spcBef>
                <a:spcPct val="0"/>
              </a:spcBef>
              <a:spcAft>
                <a:spcPts val="0"/>
              </a:spcAft>
              <a:buClrTx/>
              <a:buSzTx/>
              <a:buFontTx/>
              <a:buNone/>
              <a:tabLst/>
              <a:defRPr/>
            </a:pPr>
            <a:endParaRPr kumimoji="0" lang="en-US" sz="1800" b="0" i="1" u="none" strike="noStrike" kern="1200" cap="none" spc="-29" normalizeH="0" baseline="0" noProof="0">
              <a:ln>
                <a:noFill/>
              </a:ln>
              <a:solidFill>
                <a:srgbClr val="0078D7"/>
              </a:solidFill>
              <a:effectLst/>
              <a:uLnTx/>
              <a:uFillTx/>
              <a:latin typeface="Segoe UI Semilight" panose="020B0402040204020203" pitchFamily="34" charset="0"/>
              <a:ea typeface="+mj-ea"/>
              <a:cs typeface="Segoe UI Semilight" panose="020B0402040204020203" pitchFamily="34" charset="0"/>
            </a:endParaRPr>
          </a:p>
        </p:txBody>
      </p:sp>
      <p:grpSp>
        <p:nvGrpSpPr>
          <p:cNvPr id="5" name="Group 4">
            <a:extLst>
              <a:ext uri="{FF2B5EF4-FFF2-40B4-BE49-F238E27FC236}">
                <a16:creationId xmlns:a16="http://schemas.microsoft.com/office/drawing/2014/main" id="{74BB9276-3B39-4576-8367-8B2E0AA7D59D}"/>
              </a:ext>
            </a:extLst>
          </p:cNvPr>
          <p:cNvGrpSpPr/>
          <p:nvPr/>
        </p:nvGrpSpPr>
        <p:grpSpPr>
          <a:xfrm>
            <a:off x="9336115" y="5334263"/>
            <a:ext cx="2312376" cy="906377"/>
            <a:chOff x="2568466" y="2351496"/>
            <a:chExt cx="2312704" cy="1303699"/>
          </a:xfrm>
        </p:grpSpPr>
        <p:sp>
          <p:nvSpPr>
            <p:cNvPr id="6" name="Rectangle 5">
              <a:extLst>
                <a:ext uri="{FF2B5EF4-FFF2-40B4-BE49-F238E27FC236}">
                  <a16:creationId xmlns:a16="http://schemas.microsoft.com/office/drawing/2014/main" id="{06854628-3B26-445B-968D-3F0FE044B237}"/>
                </a:ext>
              </a:extLst>
            </p:cNvPr>
            <p:cNvSpPr/>
            <p:nvPr/>
          </p:nvSpPr>
          <p:spPr bwMode="auto">
            <a:xfrm>
              <a:off x="2573083" y="2351496"/>
              <a:ext cx="2297680" cy="1303699"/>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CA95190E-F9F2-448E-B0F9-018066F068E6}"/>
                </a:ext>
              </a:extLst>
            </p:cNvPr>
            <p:cNvSpPr/>
            <p:nvPr/>
          </p:nvSpPr>
          <p:spPr bwMode="auto">
            <a:xfrm>
              <a:off x="2568466" y="2351497"/>
              <a:ext cx="2312704" cy="31218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Office 365 A1</a:t>
              </a:r>
            </a:p>
          </p:txBody>
        </p:sp>
        <p:sp>
          <p:nvSpPr>
            <p:cNvPr id="8" name="Rectangle 7">
              <a:extLst>
                <a:ext uri="{FF2B5EF4-FFF2-40B4-BE49-F238E27FC236}">
                  <a16:creationId xmlns:a16="http://schemas.microsoft.com/office/drawing/2014/main" id="{832745BF-F147-4E4D-9208-31D3C1D1FC0D}"/>
                </a:ext>
              </a:extLst>
            </p:cNvPr>
            <p:cNvSpPr/>
            <p:nvPr/>
          </p:nvSpPr>
          <p:spPr bwMode="auto">
            <a:xfrm>
              <a:off x="2732904" y="2844574"/>
              <a:ext cx="1978036" cy="562819"/>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Office 365 </a:t>
              </a:r>
              <a:b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b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A1</a:t>
              </a:r>
            </a:p>
          </p:txBody>
        </p:sp>
      </p:grpSp>
      <p:sp>
        <p:nvSpPr>
          <p:cNvPr id="13" name="Rectangle 12">
            <a:extLst>
              <a:ext uri="{FF2B5EF4-FFF2-40B4-BE49-F238E27FC236}">
                <a16:creationId xmlns:a16="http://schemas.microsoft.com/office/drawing/2014/main" id="{C04C5070-C198-4CAE-BB0F-A01227217074}"/>
              </a:ext>
            </a:extLst>
          </p:cNvPr>
          <p:cNvSpPr/>
          <p:nvPr/>
        </p:nvSpPr>
        <p:spPr>
          <a:xfrm>
            <a:off x="9189022" y="4994794"/>
            <a:ext cx="2574132" cy="142155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8276D518-FC06-4200-9BCE-FCC4AE3B098E}"/>
              </a:ext>
            </a:extLst>
          </p:cNvPr>
          <p:cNvSpPr/>
          <p:nvPr/>
        </p:nvSpPr>
        <p:spPr>
          <a:xfrm>
            <a:off x="10349941" y="4743349"/>
            <a:ext cx="1518464" cy="421179"/>
          </a:xfrm>
          <a:prstGeom prst="rect">
            <a:avLst/>
          </a:prstGeom>
          <a:solidFill>
            <a:schemeClr val="bg1"/>
          </a:solidFill>
        </p:spPr>
        <p:txBody>
          <a:bodyPr wrap="square" lIns="0" tIns="0" rIns="0" bIns="0" rtlCol="0" anchor="ctr">
            <a:noAutofit/>
          </a:bodyPr>
          <a:lstStyle/>
          <a:p>
            <a:pPr marL="0" marR="0" lvl="0" indent="0" algn="ctr" defTabSz="914142" rtl="0" eaLnBrk="1" fontAlgn="auto" latinLnBrk="0" hangingPunct="1">
              <a:lnSpc>
                <a:spcPct val="90000"/>
              </a:lnSpc>
              <a:spcBef>
                <a:spcPts val="0"/>
              </a:spcBef>
              <a:spcAft>
                <a:spcPts val="0"/>
              </a:spcAft>
              <a:buClrTx/>
              <a:buSzTx/>
              <a:buFontTx/>
              <a:buNone/>
              <a:tabLst/>
              <a:defRPr/>
            </a:pPr>
            <a:r>
              <a:rPr kumimoji="0" lang="en-US" sz="1200" b="0" i="0" u="none" strike="noStrike" kern="1200" cap="all" spc="49" normalizeH="0" baseline="0" noProof="0" dirty="0">
                <a:ln>
                  <a:noFill/>
                </a:ln>
                <a:solidFill>
                  <a:srgbClr val="505050"/>
                </a:solidFill>
                <a:effectLst/>
                <a:uLnTx/>
                <a:uFillTx/>
                <a:latin typeface="Segoe UI"/>
                <a:ea typeface="+mn-ea"/>
                <a:cs typeface="+mn-cs"/>
              </a:rPr>
              <a:t>Light Users Browser-based</a:t>
            </a:r>
          </a:p>
        </p:txBody>
      </p:sp>
      <p:sp>
        <p:nvSpPr>
          <p:cNvPr id="18" name="Rectangle 17">
            <a:extLst>
              <a:ext uri="{FF2B5EF4-FFF2-40B4-BE49-F238E27FC236}">
                <a16:creationId xmlns:a16="http://schemas.microsoft.com/office/drawing/2014/main" id="{BEE7109A-C9EA-432C-A822-4D460F561FC7}"/>
              </a:ext>
            </a:extLst>
          </p:cNvPr>
          <p:cNvSpPr/>
          <p:nvPr/>
        </p:nvSpPr>
        <p:spPr bwMode="auto">
          <a:xfrm>
            <a:off x="1522490" y="2049332"/>
            <a:ext cx="2744962" cy="4195482"/>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CB34CFDD-6FD4-4C63-9E34-386ED413BEB3}"/>
              </a:ext>
            </a:extLst>
          </p:cNvPr>
          <p:cNvSpPr/>
          <p:nvPr/>
        </p:nvSpPr>
        <p:spPr bwMode="auto">
          <a:xfrm>
            <a:off x="1517728" y="2040591"/>
            <a:ext cx="2762911" cy="428680"/>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365 A3</a:t>
            </a:r>
          </a:p>
        </p:txBody>
      </p:sp>
      <p:sp>
        <p:nvSpPr>
          <p:cNvPr id="20" name="Rectangle 19">
            <a:extLst>
              <a:ext uri="{FF2B5EF4-FFF2-40B4-BE49-F238E27FC236}">
                <a16:creationId xmlns:a16="http://schemas.microsoft.com/office/drawing/2014/main" id="{AF947A37-86B8-4D9A-BDCD-F46D923CB46A}"/>
              </a:ext>
            </a:extLst>
          </p:cNvPr>
          <p:cNvSpPr/>
          <p:nvPr/>
        </p:nvSpPr>
        <p:spPr bwMode="auto">
          <a:xfrm>
            <a:off x="1699697" y="2601999"/>
            <a:ext cx="2363095" cy="478985"/>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Office 365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A3</a:t>
            </a:r>
          </a:p>
        </p:txBody>
      </p:sp>
      <p:sp>
        <p:nvSpPr>
          <p:cNvPr id="21" name="Rectangle 20">
            <a:extLst>
              <a:ext uri="{FF2B5EF4-FFF2-40B4-BE49-F238E27FC236}">
                <a16:creationId xmlns:a16="http://schemas.microsoft.com/office/drawing/2014/main" id="{D1F743F2-12E9-48C2-B3E8-8B4C3121A439}"/>
              </a:ext>
            </a:extLst>
          </p:cNvPr>
          <p:cNvSpPr/>
          <p:nvPr/>
        </p:nvSpPr>
        <p:spPr bwMode="auto">
          <a:xfrm>
            <a:off x="1699697" y="3161065"/>
            <a:ext cx="2363095" cy="478985"/>
          </a:xfrm>
          <a:prstGeom prst="rect">
            <a:avLst/>
          </a:prstGeom>
          <a:solidFill>
            <a:srgbClr val="0078D7"/>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Windows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10 Education A3</a:t>
            </a:r>
          </a:p>
        </p:txBody>
      </p:sp>
      <p:sp>
        <p:nvSpPr>
          <p:cNvPr id="17" name="Rectangle 16">
            <a:extLst>
              <a:ext uri="{FF2B5EF4-FFF2-40B4-BE49-F238E27FC236}">
                <a16:creationId xmlns:a16="http://schemas.microsoft.com/office/drawing/2014/main" id="{1B1A0BF8-23D1-4721-ACFD-F5186C955047}"/>
              </a:ext>
            </a:extLst>
          </p:cNvPr>
          <p:cNvSpPr/>
          <p:nvPr/>
        </p:nvSpPr>
        <p:spPr bwMode="auto">
          <a:xfrm>
            <a:off x="1699697" y="3720131"/>
            <a:ext cx="2363095" cy="478985"/>
          </a:xfrm>
          <a:prstGeom prst="rect">
            <a:avLst/>
          </a:prstGeom>
          <a:solidFill>
            <a:srgbClr val="107C10"/>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EMS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E3</a:t>
            </a:r>
          </a:p>
        </p:txBody>
      </p:sp>
      <p:sp>
        <p:nvSpPr>
          <p:cNvPr id="22" name="Rectangle 21">
            <a:extLst>
              <a:ext uri="{FF2B5EF4-FFF2-40B4-BE49-F238E27FC236}">
                <a16:creationId xmlns:a16="http://schemas.microsoft.com/office/drawing/2014/main" id="{05EA7E79-6F5C-481F-ABEC-B7614E637FFE}"/>
              </a:ext>
            </a:extLst>
          </p:cNvPr>
          <p:cNvSpPr/>
          <p:nvPr/>
        </p:nvSpPr>
        <p:spPr>
          <a:xfrm>
            <a:off x="611127" y="935915"/>
            <a:ext cx="8225471" cy="5526584"/>
          </a:xfrm>
          <a:prstGeom prst="rect">
            <a:avLst/>
          </a:prstGeom>
          <a:noFill/>
          <a:ln w="19050">
            <a:solidFill>
              <a:srgbClr val="0078D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22">
            <a:extLst>
              <a:ext uri="{FF2B5EF4-FFF2-40B4-BE49-F238E27FC236}">
                <a16:creationId xmlns:a16="http://schemas.microsoft.com/office/drawing/2014/main" id="{30EA9B86-E731-4214-A8CF-97374ABF4526}"/>
              </a:ext>
            </a:extLst>
          </p:cNvPr>
          <p:cNvSpPr/>
          <p:nvPr/>
        </p:nvSpPr>
        <p:spPr>
          <a:xfrm>
            <a:off x="6096000" y="703472"/>
            <a:ext cx="2650355" cy="421179"/>
          </a:xfrm>
          <a:prstGeom prst="rect">
            <a:avLst/>
          </a:prstGeom>
          <a:solidFill>
            <a:schemeClr val="bg1"/>
          </a:solidFill>
        </p:spPr>
        <p:txBody>
          <a:bodyPr wrap="square" lIns="0" tIns="0" rIns="0" bIns="0" rtlCol="0" anchor="ctr">
            <a:noAutofit/>
          </a:bodyPr>
          <a:lstStyle/>
          <a:p>
            <a:pPr marL="0" marR="0" lvl="0" indent="0" algn="ctr" defTabSz="914142" rtl="0" eaLnBrk="1" fontAlgn="auto" latinLnBrk="0" hangingPunct="1">
              <a:lnSpc>
                <a:spcPct val="90000"/>
              </a:lnSpc>
              <a:spcBef>
                <a:spcPts val="0"/>
              </a:spcBef>
              <a:spcAft>
                <a:spcPts val="0"/>
              </a:spcAft>
              <a:buClrTx/>
              <a:buSzTx/>
              <a:buFontTx/>
              <a:buNone/>
              <a:tabLst/>
              <a:defRPr/>
            </a:pPr>
            <a:r>
              <a:rPr lang="en-US" sz="1200" cap="all" spc="49" dirty="0">
                <a:solidFill>
                  <a:srgbClr val="505050">
                    <a:lumMod val="50000"/>
                  </a:srgbClr>
                </a:solidFill>
                <a:latin typeface="Segoe UI"/>
              </a:rPr>
              <a:t>Modern workplace bundles</a:t>
            </a:r>
            <a:endParaRPr kumimoji="0" lang="en-US" sz="1200" b="0" i="0" u="none" strike="noStrike" kern="1200" cap="all" spc="49" normalizeH="0" baseline="0" noProof="0" dirty="0">
              <a:ln>
                <a:noFill/>
              </a:ln>
              <a:solidFill>
                <a:srgbClr val="505050">
                  <a:lumMod val="50000"/>
                </a:srgbClr>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BD150D40-018E-4E63-987F-079F2A06A2B9}"/>
              </a:ext>
            </a:extLst>
          </p:cNvPr>
          <p:cNvSpPr/>
          <p:nvPr/>
        </p:nvSpPr>
        <p:spPr bwMode="auto">
          <a:xfrm>
            <a:off x="5110590" y="1083948"/>
            <a:ext cx="2744962" cy="5160866"/>
          </a:xfrm>
          <a:prstGeom prst="rect">
            <a:avLst/>
          </a:prstGeom>
          <a:solidFill>
            <a:srgbClr val="FFFFFF"/>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32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Rectangle 27">
            <a:extLst>
              <a:ext uri="{FF2B5EF4-FFF2-40B4-BE49-F238E27FC236}">
                <a16:creationId xmlns:a16="http://schemas.microsoft.com/office/drawing/2014/main" id="{71129771-E8A2-434B-B9E6-A8CF96333622}"/>
              </a:ext>
            </a:extLst>
          </p:cNvPr>
          <p:cNvSpPr/>
          <p:nvPr/>
        </p:nvSpPr>
        <p:spPr bwMode="auto">
          <a:xfrm>
            <a:off x="5101615" y="1092392"/>
            <a:ext cx="2762911" cy="502154"/>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Microsoft 365 A5</a:t>
            </a:r>
          </a:p>
        </p:txBody>
      </p:sp>
      <p:sp>
        <p:nvSpPr>
          <p:cNvPr id="29" name="Rectangle 28">
            <a:extLst>
              <a:ext uri="{FF2B5EF4-FFF2-40B4-BE49-F238E27FC236}">
                <a16:creationId xmlns:a16="http://schemas.microsoft.com/office/drawing/2014/main" id="{00864112-D5A6-4D9D-9B37-9540214C6888}"/>
              </a:ext>
            </a:extLst>
          </p:cNvPr>
          <p:cNvSpPr/>
          <p:nvPr/>
        </p:nvSpPr>
        <p:spPr bwMode="auto">
          <a:xfrm>
            <a:off x="5274550" y="1700137"/>
            <a:ext cx="2439163" cy="745399"/>
          </a:xfrm>
          <a:prstGeom prst="rect">
            <a:avLst/>
          </a:prstGeom>
          <a:solidFill>
            <a:srgbClr val="EE5926"/>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Office 365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A5</a:t>
            </a:r>
          </a:p>
        </p:txBody>
      </p:sp>
      <p:sp>
        <p:nvSpPr>
          <p:cNvPr id="30" name="Rectangle 29">
            <a:extLst>
              <a:ext uri="{FF2B5EF4-FFF2-40B4-BE49-F238E27FC236}">
                <a16:creationId xmlns:a16="http://schemas.microsoft.com/office/drawing/2014/main" id="{4DB74872-009B-408E-A56F-83CFFC0AC0A1}"/>
              </a:ext>
            </a:extLst>
          </p:cNvPr>
          <p:cNvSpPr/>
          <p:nvPr/>
        </p:nvSpPr>
        <p:spPr bwMode="auto">
          <a:xfrm>
            <a:off x="5274550" y="2547412"/>
            <a:ext cx="2439163" cy="745399"/>
          </a:xfrm>
          <a:prstGeom prst="rect">
            <a:avLst/>
          </a:prstGeom>
          <a:solidFill>
            <a:srgbClr val="0078D7"/>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Windows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10 Education A5</a:t>
            </a:r>
          </a:p>
        </p:txBody>
      </p:sp>
      <p:sp>
        <p:nvSpPr>
          <p:cNvPr id="26" name="Rectangle 25">
            <a:extLst>
              <a:ext uri="{FF2B5EF4-FFF2-40B4-BE49-F238E27FC236}">
                <a16:creationId xmlns:a16="http://schemas.microsoft.com/office/drawing/2014/main" id="{362AAF8C-32BC-436C-B0E0-7638A98266FA}"/>
              </a:ext>
            </a:extLst>
          </p:cNvPr>
          <p:cNvSpPr/>
          <p:nvPr/>
        </p:nvSpPr>
        <p:spPr bwMode="auto">
          <a:xfrm>
            <a:off x="5274550" y="3394687"/>
            <a:ext cx="2439163" cy="755243"/>
          </a:xfrm>
          <a:prstGeom prst="rect">
            <a:avLst/>
          </a:prstGeom>
          <a:solidFill>
            <a:srgbClr val="107C10"/>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EMS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E5</a:t>
            </a:r>
          </a:p>
        </p:txBody>
      </p:sp>
      <p:sp>
        <p:nvSpPr>
          <p:cNvPr id="31" name="Rectangle 30">
            <a:extLst>
              <a:ext uri="{FF2B5EF4-FFF2-40B4-BE49-F238E27FC236}">
                <a16:creationId xmlns:a16="http://schemas.microsoft.com/office/drawing/2014/main" id="{34419AD7-9039-4FD9-9CE8-B003CD860579}"/>
              </a:ext>
            </a:extLst>
          </p:cNvPr>
          <p:cNvSpPr/>
          <p:nvPr/>
        </p:nvSpPr>
        <p:spPr bwMode="auto">
          <a:xfrm>
            <a:off x="5274549" y="4251806"/>
            <a:ext cx="2439164" cy="526137"/>
          </a:xfrm>
          <a:prstGeom prst="rect">
            <a:avLst/>
          </a:prstGeom>
          <a:solidFill>
            <a:srgbClr val="5C2D91"/>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a:ln>
                  <a:noFill/>
                </a:ln>
                <a:solidFill>
                  <a:srgbClr val="FFFFFF"/>
                </a:solidFill>
                <a:effectLst/>
                <a:uLnTx/>
                <a:uFillTx/>
                <a:latin typeface="Segoe UI"/>
                <a:ea typeface="Segoe UI" pitchFamily="34" charset="0"/>
                <a:cs typeface="Segoe UI" pitchFamily="34" charset="0"/>
              </a:rPr>
              <a:t>Minecraft: </a:t>
            </a:r>
            <a:r>
              <a:rPr kumimoji="0" lang="en-US" sz="1200" b="0" i="1" u="none" strike="noStrike" kern="0" cap="none" spc="0" normalizeH="0" baseline="0" noProof="0">
                <a:ln>
                  <a:noFill/>
                </a:ln>
                <a:solidFill>
                  <a:srgbClr val="FFFFFF"/>
                </a:solidFill>
                <a:effectLst/>
                <a:uLnTx/>
                <a:uFillTx/>
                <a:latin typeface="Segoe UI"/>
                <a:ea typeface="Segoe UI" pitchFamily="34" charset="0"/>
                <a:cs typeface="Segoe UI" pitchFamily="34" charset="0"/>
              </a:rPr>
              <a:t>Education Edition</a:t>
            </a:r>
          </a:p>
        </p:txBody>
      </p:sp>
      <p:sp>
        <p:nvSpPr>
          <p:cNvPr id="32" name="Rectangle 31">
            <a:extLst>
              <a:ext uri="{FF2B5EF4-FFF2-40B4-BE49-F238E27FC236}">
                <a16:creationId xmlns:a16="http://schemas.microsoft.com/office/drawing/2014/main" id="{4FC47B8C-CBC9-4EF3-AB73-75E464FC5575}"/>
              </a:ext>
            </a:extLst>
          </p:cNvPr>
          <p:cNvSpPr/>
          <p:nvPr/>
        </p:nvSpPr>
        <p:spPr bwMode="auto">
          <a:xfrm>
            <a:off x="1699696" y="4279197"/>
            <a:ext cx="2363096" cy="550622"/>
          </a:xfrm>
          <a:prstGeom prst="rect">
            <a:avLst/>
          </a:prstGeom>
          <a:solidFill>
            <a:srgbClr val="5C2D91"/>
          </a:solidFill>
          <a:ln w="9525" cap="flat" cmpd="sng" algn="ctr">
            <a:solidFill>
              <a:srgbClr val="FFFFFF">
                <a:lumMod val="50000"/>
              </a:srgbClr>
            </a:solidFill>
            <a:prstDash val="solid"/>
            <a:headEnd type="none" w="med" len="med"/>
            <a:tailEnd type="none" w="med" len="med"/>
          </a:ln>
          <a:effectLst/>
        </p:spPr>
        <p:txBody>
          <a:bodyPr rot="0" spcFirstLastPara="0" vertOverflow="overflow" horzOverflow="overflow" vert="horz" wrap="square" lIns="91427" tIns="146284" rIns="91427"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Minecraft: </a:t>
            </a:r>
            <a:r>
              <a:rPr kumimoji="0" lang="en-US" sz="1200" b="0" i="1" u="none" strike="noStrike" kern="0" cap="none" spc="0" normalizeH="0" baseline="0" noProof="0" dirty="0">
                <a:ln>
                  <a:noFill/>
                </a:ln>
                <a:solidFill>
                  <a:srgbClr val="FFFFFF"/>
                </a:solidFill>
                <a:effectLst/>
                <a:uLnTx/>
                <a:uFillTx/>
                <a:latin typeface="Segoe UI"/>
                <a:ea typeface="Segoe UI" pitchFamily="34" charset="0"/>
                <a:cs typeface="Segoe UI" pitchFamily="34" charset="0"/>
              </a:rPr>
              <a:t>Education Edition</a:t>
            </a:r>
          </a:p>
        </p:txBody>
      </p:sp>
      <p:sp>
        <p:nvSpPr>
          <p:cNvPr id="37" name="Title 1">
            <a:extLst>
              <a:ext uri="{FF2B5EF4-FFF2-40B4-BE49-F238E27FC236}">
                <a16:creationId xmlns:a16="http://schemas.microsoft.com/office/drawing/2014/main" id="{8D92BAFD-1E87-422E-B3A8-7278F530F0FB}"/>
              </a:ext>
            </a:extLst>
          </p:cNvPr>
          <p:cNvSpPr txBox="1">
            <a:spLocks/>
          </p:cNvSpPr>
          <p:nvPr/>
        </p:nvSpPr>
        <p:spPr>
          <a:xfrm>
            <a:off x="338313" y="238713"/>
            <a:ext cx="11306469" cy="402674"/>
          </a:xfrm>
          <a:prstGeom prst="rect">
            <a:avLst/>
          </a:prstGeom>
        </p:spPr>
        <p:txBody>
          <a:bodyPr/>
          <a:lstStyle>
            <a:lvl1pPr algn="l" defTabSz="913851"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3851"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rgbClr val="0078D7"/>
                </a:solidFill>
                <a:effectLst/>
                <a:uLnTx/>
                <a:uFillTx/>
                <a:latin typeface="Segoe UI Semilight" panose="020B0402040204020203" pitchFamily="34" charset="0"/>
                <a:cs typeface="Segoe UI Semilight" panose="020B0402040204020203" pitchFamily="34" charset="0"/>
              </a:rPr>
              <a:t>Microsoft’s Education Suites </a:t>
            </a:r>
          </a:p>
        </p:txBody>
      </p:sp>
      <p:sp>
        <p:nvSpPr>
          <p:cNvPr id="36" name="Rectangle 35">
            <a:extLst>
              <a:ext uri="{FF2B5EF4-FFF2-40B4-BE49-F238E27FC236}">
                <a16:creationId xmlns:a16="http://schemas.microsoft.com/office/drawing/2014/main" id="{DB5E6587-31B6-4341-AEA7-10ABD3753FAE}"/>
              </a:ext>
            </a:extLst>
          </p:cNvPr>
          <p:cNvSpPr/>
          <p:nvPr/>
        </p:nvSpPr>
        <p:spPr bwMode="auto">
          <a:xfrm>
            <a:off x="1699697" y="4909900"/>
            <a:ext cx="2363095"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Windows CALs</a:t>
            </a:r>
            <a:endParaRPr lang="en-US" sz="1050" i="1" dirty="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CA9B4711-3E82-432A-A517-348C8F92F08F}"/>
              </a:ext>
            </a:extLst>
          </p:cNvPr>
          <p:cNvSpPr/>
          <p:nvPr/>
        </p:nvSpPr>
        <p:spPr bwMode="auto">
          <a:xfrm>
            <a:off x="1699697" y="5355909"/>
            <a:ext cx="2363095"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Productivity CALs </a:t>
            </a:r>
            <a:r>
              <a:rPr lang="en-US" sz="1050" i="1" dirty="0">
                <a:gradFill>
                  <a:gsLst>
                    <a:gs pos="0">
                      <a:srgbClr val="FFFFFF"/>
                    </a:gs>
                    <a:gs pos="100000">
                      <a:srgbClr val="FFFFFF"/>
                    </a:gs>
                  </a:gsLst>
                  <a:lin ang="5400000" scaled="0"/>
                </a:gradFill>
                <a:ea typeface="Segoe UI" pitchFamily="34" charset="0"/>
                <a:cs typeface="Segoe UI" pitchFamily="34" charset="0"/>
              </a:rPr>
              <a:t>(Enterprise)</a:t>
            </a:r>
          </a:p>
        </p:txBody>
      </p:sp>
      <p:sp>
        <p:nvSpPr>
          <p:cNvPr id="39" name="Rectangle 38">
            <a:extLst>
              <a:ext uri="{FF2B5EF4-FFF2-40B4-BE49-F238E27FC236}">
                <a16:creationId xmlns:a16="http://schemas.microsoft.com/office/drawing/2014/main" id="{2A99A81B-27E4-4194-A061-3EB70EE2D052}"/>
              </a:ext>
            </a:extLst>
          </p:cNvPr>
          <p:cNvSpPr/>
          <p:nvPr/>
        </p:nvSpPr>
        <p:spPr bwMode="auto">
          <a:xfrm>
            <a:off x="1699697" y="5801918"/>
            <a:ext cx="2363095"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Productivity Server Licenses </a:t>
            </a:r>
            <a:r>
              <a:rPr lang="en-US" sz="1050" i="1" dirty="0">
                <a:gradFill>
                  <a:gsLst>
                    <a:gs pos="0">
                      <a:srgbClr val="FFFFFF"/>
                    </a:gs>
                    <a:gs pos="100000">
                      <a:srgbClr val="FFFFFF"/>
                    </a:gs>
                  </a:gsLst>
                  <a:lin ang="5400000" scaled="0"/>
                </a:gradFill>
                <a:ea typeface="Segoe UI" pitchFamily="34" charset="0"/>
                <a:cs typeface="Segoe UI" pitchFamily="34" charset="0"/>
              </a:rPr>
              <a:t>(Enterprise)</a:t>
            </a:r>
          </a:p>
        </p:txBody>
      </p:sp>
      <p:sp>
        <p:nvSpPr>
          <p:cNvPr id="35" name="Rectangle 34">
            <a:extLst>
              <a:ext uri="{FF2B5EF4-FFF2-40B4-BE49-F238E27FC236}">
                <a16:creationId xmlns:a16="http://schemas.microsoft.com/office/drawing/2014/main" id="{18DAB1B5-B1FE-4B94-BD1A-772E3AD7ACAA}"/>
              </a:ext>
            </a:extLst>
          </p:cNvPr>
          <p:cNvSpPr/>
          <p:nvPr/>
        </p:nvSpPr>
        <p:spPr bwMode="auto">
          <a:xfrm>
            <a:off x="5274549" y="4879819"/>
            <a:ext cx="2439163"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Windows CALs</a:t>
            </a:r>
            <a:endParaRPr lang="en-US" sz="1050" i="1" dirty="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a:extLst>
              <a:ext uri="{FF2B5EF4-FFF2-40B4-BE49-F238E27FC236}">
                <a16:creationId xmlns:a16="http://schemas.microsoft.com/office/drawing/2014/main" id="{C29B1FCC-C950-4DDB-B1C6-B8E4822DDE56}"/>
              </a:ext>
            </a:extLst>
          </p:cNvPr>
          <p:cNvSpPr/>
          <p:nvPr/>
        </p:nvSpPr>
        <p:spPr bwMode="auto">
          <a:xfrm>
            <a:off x="5274549" y="5347623"/>
            <a:ext cx="2439163"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Productivity CALs </a:t>
            </a:r>
            <a:r>
              <a:rPr lang="en-US" sz="1050" i="1" dirty="0">
                <a:gradFill>
                  <a:gsLst>
                    <a:gs pos="0">
                      <a:srgbClr val="FFFFFF"/>
                    </a:gs>
                    <a:gs pos="100000">
                      <a:srgbClr val="FFFFFF"/>
                    </a:gs>
                  </a:gsLst>
                  <a:lin ang="5400000" scaled="0"/>
                </a:gradFill>
                <a:ea typeface="Segoe UI" pitchFamily="34" charset="0"/>
                <a:cs typeface="Segoe UI" pitchFamily="34" charset="0"/>
              </a:rPr>
              <a:t>(Enterprise)</a:t>
            </a:r>
          </a:p>
        </p:txBody>
      </p:sp>
      <p:sp>
        <p:nvSpPr>
          <p:cNvPr id="41" name="Rectangle 40">
            <a:extLst>
              <a:ext uri="{FF2B5EF4-FFF2-40B4-BE49-F238E27FC236}">
                <a16:creationId xmlns:a16="http://schemas.microsoft.com/office/drawing/2014/main" id="{80D6BC6A-CB94-4CE0-A88E-983724C335C2}"/>
              </a:ext>
            </a:extLst>
          </p:cNvPr>
          <p:cNvSpPr/>
          <p:nvPr/>
        </p:nvSpPr>
        <p:spPr bwMode="auto">
          <a:xfrm>
            <a:off x="5274549" y="5815425"/>
            <a:ext cx="2439163" cy="365928"/>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49217" rIns="93260"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200" b="1" dirty="0">
                <a:gradFill>
                  <a:gsLst>
                    <a:gs pos="0">
                      <a:srgbClr val="FFFFFF"/>
                    </a:gs>
                    <a:gs pos="100000">
                      <a:srgbClr val="FFFFFF"/>
                    </a:gs>
                  </a:gsLst>
                  <a:lin ang="5400000" scaled="0"/>
                </a:gradFill>
                <a:ea typeface="Segoe UI" pitchFamily="34" charset="0"/>
                <a:cs typeface="Segoe UI" pitchFamily="34" charset="0"/>
              </a:rPr>
              <a:t>Productivity Server Licenses </a:t>
            </a:r>
            <a:r>
              <a:rPr lang="en-US" sz="1050" i="1" dirty="0">
                <a:gradFill>
                  <a:gsLst>
                    <a:gs pos="0">
                      <a:srgbClr val="FFFFFF"/>
                    </a:gs>
                    <a:gs pos="100000">
                      <a:srgbClr val="FFFFFF"/>
                    </a:gs>
                  </a:gsLst>
                  <a:lin ang="5400000" scaled="0"/>
                </a:gradFill>
                <a:ea typeface="Segoe UI" pitchFamily="34" charset="0"/>
                <a:cs typeface="Segoe UI" pitchFamily="34" charset="0"/>
              </a:rPr>
              <a:t>(Enterprise)</a:t>
            </a:r>
          </a:p>
        </p:txBody>
      </p:sp>
    </p:spTree>
    <p:extLst>
      <p:ext uri="{BB962C8B-B14F-4D97-AF65-F5344CB8AC3E}">
        <p14:creationId xmlns:p14="http://schemas.microsoft.com/office/powerpoint/2010/main" val="307476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35"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822618"/>
            <a:ext cx="5950988" cy="472502"/>
          </a:xfrm>
        </p:spPr>
        <p:txBody>
          <a:bodyPr/>
          <a:lstStyle/>
          <a:p>
            <a:r>
              <a:rPr lang="en-US" dirty="0"/>
              <a:t>Microsoft Enterprise Mobility + Security</a:t>
            </a:r>
          </a:p>
        </p:txBody>
      </p:sp>
      <p:graphicFrame>
        <p:nvGraphicFramePr>
          <p:cNvPr id="3" name="Table 2"/>
          <p:cNvGraphicFramePr>
            <a:graphicFrameLocks noGrp="1"/>
          </p:cNvGraphicFramePr>
          <p:nvPr/>
        </p:nvGraphicFramePr>
        <p:xfrm>
          <a:off x="267527" y="1454322"/>
          <a:ext cx="11656946" cy="4850710"/>
        </p:xfrm>
        <a:graphic>
          <a:graphicData uri="http://schemas.openxmlformats.org/drawingml/2006/table">
            <a:tbl>
              <a:tblPr firstRow="1" bandRow="1">
                <a:tableStyleId>{2D5ABB26-0587-4C30-8999-92F81FD0307C}</a:tableStyleId>
              </a:tblPr>
              <a:tblGrid>
                <a:gridCol w="3199946">
                  <a:extLst>
                    <a:ext uri="{9D8B030D-6E8A-4147-A177-3AD203B41FA5}">
                      <a16:colId xmlns:a16="http://schemas.microsoft.com/office/drawing/2014/main" val="753757832"/>
                    </a:ext>
                  </a:extLst>
                </a:gridCol>
                <a:gridCol w="3017092">
                  <a:extLst>
                    <a:ext uri="{9D8B030D-6E8A-4147-A177-3AD203B41FA5}">
                      <a16:colId xmlns:a16="http://schemas.microsoft.com/office/drawing/2014/main" val="927735555"/>
                    </a:ext>
                  </a:extLst>
                </a:gridCol>
                <a:gridCol w="4342784">
                  <a:extLst>
                    <a:ext uri="{9D8B030D-6E8A-4147-A177-3AD203B41FA5}">
                      <a16:colId xmlns:a16="http://schemas.microsoft.com/office/drawing/2014/main" val="302244379"/>
                    </a:ext>
                  </a:extLst>
                </a:gridCol>
                <a:gridCol w="548562">
                  <a:extLst>
                    <a:ext uri="{9D8B030D-6E8A-4147-A177-3AD203B41FA5}">
                      <a16:colId xmlns:a16="http://schemas.microsoft.com/office/drawing/2014/main" val="3486694116"/>
                    </a:ext>
                  </a:extLst>
                </a:gridCol>
                <a:gridCol w="548562">
                  <a:extLst>
                    <a:ext uri="{9D8B030D-6E8A-4147-A177-3AD203B41FA5}">
                      <a16:colId xmlns:a16="http://schemas.microsoft.com/office/drawing/2014/main" val="3837351557"/>
                    </a:ext>
                  </a:extLst>
                </a:gridCol>
              </a:tblGrid>
              <a:tr h="370787">
                <a:tc>
                  <a:txBody>
                    <a:bodyPr/>
                    <a:lstStyle/>
                    <a:p>
                      <a:endParaRPr lang="en-US" sz="1800"/>
                    </a:p>
                  </a:txBody>
                  <a:tcPr marL="91427" marR="91427" marT="45713" marB="457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800" kern="0" spc="-50" baseline="0" noProof="0">
                          <a:solidFill>
                            <a:schemeClr val="tx1"/>
                          </a:solidFill>
                          <a:latin typeface="Segoe UI Semibold" panose="020B0702040204020203" pitchFamily="34" charset="0"/>
                          <a:ea typeface="+mn-ea"/>
                          <a:cs typeface="Segoe UI Semibold" panose="020B0702040204020203" pitchFamily="34" charset="0"/>
                        </a:rPr>
                        <a:t>Technology</a:t>
                      </a:r>
                    </a:p>
                  </a:txBody>
                  <a:tcPr marL="91427" marR="91427" marT="45713" marB="457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880" marR="0" lvl="0" indent="0" algn="l" defTabSz="914099" rtl="0" eaLnBrk="1" fontAlgn="base" latinLnBrk="0" hangingPunct="1">
                        <a:lnSpc>
                          <a:spcPct val="100000"/>
                        </a:lnSpc>
                        <a:spcBef>
                          <a:spcPct val="0"/>
                        </a:spcBef>
                        <a:spcAft>
                          <a:spcPts val="600"/>
                        </a:spcAft>
                        <a:buClrTx/>
                        <a:buSzPct val="120000"/>
                        <a:buFontTx/>
                        <a:buNone/>
                        <a:tabLst/>
                        <a:defRPr/>
                      </a:pPr>
                      <a:r>
                        <a:rPr lang="en-US" sz="1800" kern="0" spc="-50" baseline="0" noProof="0">
                          <a:solidFill>
                            <a:schemeClr val="tx1"/>
                          </a:solidFill>
                          <a:latin typeface="Segoe UI Semibold" panose="020B0702040204020203" pitchFamily="34" charset="0"/>
                          <a:ea typeface="+mn-ea"/>
                          <a:cs typeface="Segoe UI Semibold" panose="020B0702040204020203" pitchFamily="34" charset="0"/>
                        </a:rPr>
                        <a:t>Benefit</a:t>
                      </a:r>
                    </a:p>
                  </a:txBody>
                  <a:tcPr marL="45713" marR="45713" marT="45713" marB="457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kern="0" spc="-50" baseline="0" dirty="0">
                          <a:solidFill>
                            <a:schemeClr val="tx1"/>
                          </a:solidFill>
                          <a:latin typeface="Segoe UI Semibold" panose="020B0702040204020203" pitchFamily="34" charset="0"/>
                          <a:ea typeface="+mn-ea"/>
                          <a:cs typeface="Segoe UI Semibold" panose="020B0702040204020203" pitchFamily="34" charset="0"/>
                        </a:rPr>
                        <a:t>A3</a:t>
                      </a:r>
                    </a:p>
                  </a:txBody>
                  <a:tcPr marL="91427" marR="91427" marT="45713" marB="457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kern="0" spc="-50" baseline="0" dirty="0">
                          <a:solidFill>
                            <a:schemeClr val="accent2"/>
                          </a:solidFill>
                          <a:latin typeface="Segoe UI Semibold" panose="020B0702040204020203" pitchFamily="34" charset="0"/>
                          <a:ea typeface="+mn-ea"/>
                          <a:cs typeface="Segoe UI Semibold" panose="020B0702040204020203" pitchFamily="34" charset="0"/>
                        </a:rPr>
                        <a:t>A5</a:t>
                      </a:r>
                    </a:p>
                  </a:txBody>
                  <a:tcPr marL="91427" marR="91427" marT="45713" marB="45713"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0052357"/>
                  </a:ext>
                </a:extLst>
              </a:tr>
              <a:tr h="639989">
                <a:tc rowSpan="2">
                  <a:txBody>
                    <a:bodyPr/>
                    <a:lstStyle/>
                    <a:p>
                      <a:endParaRPr lang="en-US" sz="1800"/>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t>Azure Active Directory </a:t>
                      </a:r>
                      <a:b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br>
                      <a: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t>Premium P1</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182880" marR="0" lvl="0" indent="0" algn="l" defTabSz="914099"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Segoe UI" pitchFamily="34" charset="0"/>
                          <a:cs typeface="Segoe UI" pitchFamily="34" charset="0"/>
                        </a:rPr>
                        <a:t>Secure single sign-on to cloud and on-premises app</a:t>
                      </a:r>
                      <a:br>
                        <a:rPr lang="en-US" sz="1200" kern="0" spc="-30" noProof="0">
                          <a:solidFill>
                            <a:schemeClr val="tx1"/>
                          </a:solidFill>
                          <a:latin typeface="+mn-lt"/>
                          <a:ea typeface="+mn-ea"/>
                          <a:cs typeface="Segoe UI" pitchFamily="34" charset="0"/>
                        </a:rPr>
                      </a:br>
                      <a:r>
                        <a:rPr lang="en-US" sz="1200" kern="0" spc="-30" noProof="0">
                          <a:solidFill>
                            <a:schemeClr val="tx1"/>
                          </a:solidFill>
                          <a:latin typeface="+mn-lt"/>
                          <a:ea typeface="+mn-ea"/>
                          <a:cs typeface="Segoe UI" pitchFamily="34" charset="0"/>
                        </a:rPr>
                        <a:t>MFA, conditional access, and advanced security reporting</a:t>
                      </a:r>
                    </a:p>
                  </a:txBody>
                  <a:tcPr marL="45713" marR="45713"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61543966"/>
                  </a:ext>
                </a:extLst>
              </a:tr>
              <a:tr h="639989">
                <a:tc vMerge="1">
                  <a:txBody>
                    <a:bodyPr/>
                    <a:lstStyle/>
                    <a:p>
                      <a:endParaRPr lang="en-US"/>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t>Azure Active Directory </a:t>
                      </a:r>
                      <a:b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br>
                      <a:r>
                        <a:rPr lang="en-US" sz="1400" kern="0" spc="-50" baseline="0" noProof="0">
                          <a:solidFill>
                            <a:schemeClr val="tx1"/>
                          </a:solidFill>
                          <a:latin typeface="Segoe UI Semibold" panose="020B0702040204020203" pitchFamily="34" charset="0"/>
                          <a:ea typeface="+mn-ea"/>
                          <a:cs typeface="Segoe UI Semibold" panose="020B0702040204020203" pitchFamily="34" charset="0"/>
                        </a:rPr>
                        <a:t>Premium P2</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ct val="0"/>
                        </a:spcAft>
                        <a:buClrTx/>
                        <a:buSzPct val="120000"/>
                        <a:buFontTx/>
                        <a:buNone/>
                        <a:tabLst/>
                        <a:defRPr/>
                      </a:pPr>
                      <a:r>
                        <a:rPr lang="en-US" sz="1200" kern="0" spc="-30">
                          <a:solidFill>
                            <a:schemeClr val="tx1"/>
                          </a:solidFill>
                          <a:latin typeface="+mn-lt"/>
                          <a:ea typeface="+mn-ea"/>
                          <a:cs typeface="Segoe UI" pitchFamily="34" charset="0"/>
                        </a:rPr>
                        <a:t>Identity and access management with advanced protection for users and privileged identities </a:t>
                      </a:r>
                    </a:p>
                  </a:txBody>
                  <a:tcPr marL="45713" marR="45713"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01436963"/>
                  </a:ext>
                </a:extLst>
              </a:tr>
              <a:tr h="639989">
                <a:tc>
                  <a:txBody>
                    <a:bodyPr/>
                    <a:lstStyle/>
                    <a:p>
                      <a:endParaRPr lang="en-US" sz="1800"/>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0" spc="-50" baseline="0">
                          <a:solidFill>
                            <a:schemeClr val="tx1"/>
                          </a:solidFill>
                          <a:latin typeface="Segoe UI Semibold" panose="020B0702040204020203" pitchFamily="34" charset="0"/>
                          <a:ea typeface="+mn-ea"/>
                          <a:cs typeface="Segoe UI Semibold" panose="020B0702040204020203" pitchFamily="34" charset="0"/>
                        </a:rPr>
                        <a:t>Microsoft Intune</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Mobile device and app management to protect corporate apps and data on any device</a:t>
                      </a:r>
                    </a:p>
                  </a:txBody>
                  <a:tcPr marL="45713" marR="45713"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70689915"/>
                  </a:ext>
                </a:extLst>
              </a:tr>
              <a:tr h="639989">
                <a:tc rowSpan="3">
                  <a:txBody>
                    <a:bodyPr/>
                    <a:lstStyle/>
                    <a:p>
                      <a:endParaRPr lang="en-US" sz="1800"/>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0" spc="-50" baseline="0">
                          <a:solidFill>
                            <a:schemeClr val="tx1"/>
                          </a:solidFill>
                          <a:latin typeface="Segoe UI Semibold" panose="020B0702040204020203" pitchFamily="34" charset="0"/>
                          <a:ea typeface="+mn-ea"/>
                          <a:cs typeface="Segoe UI Semibold" panose="020B0702040204020203" pitchFamily="34" charset="0"/>
                        </a:rPr>
                        <a:t>Azure Information Protection P1</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Encryption for all files and storage locations</a:t>
                      </a:r>
                    </a:p>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Cloud-based file tracking</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04460410"/>
                  </a:ext>
                </a:extLst>
              </a:tr>
              <a:tr h="639989">
                <a:tc vMerge="1">
                  <a:txBody>
                    <a:bodyPr/>
                    <a:lstStyle/>
                    <a:p>
                      <a:endParaRPr lang="en-US"/>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kern="0" spc="-50" baseline="0">
                          <a:solidFill>
                            <a:schemeClr val="tx1"/>
                          </a:solidFill>
                          <a:latin typeface="Segoe UI Semibold" panose="020B0702040204020203" pitchFamily="34" charset="0"/>
                          <a:ea typeface="+mn-ea"/>
                          <a:cs typeface="Segoe UI Semibold" panose="020B0702040204020203" pitchFamily="34" charset="0"/>
                        </a:rPr>
                        <a:t>Azure Information Protection P2</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Intelligent classification and encryption for files shared inside </a:t>
                      </a:r>
                      <a:br>
                        <a:rPr lang="en-US" sz="1200" kern="0" spc="-30">
                          <a:solidFill>
                            <a:schemeClr val="tx1"/>
                          </a:solidFill>
                          <a:latin typeface="+mn-lt"/>
                          <a:ea typeface="+mn-ea"/>
                          <a:cs typeface="Segoe UI" pitchFamily="34" charset="0"/>
                        </a:rPr>
                      </a:br>
                      <a:r>
                        <a:rPr lang="en-US" sz="1200" kern="0" spc="-30">
                          <a:solidFill>
                            <a:schemeClr val="tx1"/>
                          </a:solidFill>
                          <a:latin typeface="+mn-lt"/>
                          <a:ea typeface="+mn-ea"/>
                          <a:cs typeface="Segoe UI" pitchFamily="34" charset="0"/>
                        </a:rPr>
                        <a:t>and outside your organization</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90739490"/>
                  </a:ext>
                </a:extLst>
              </a:tr>
              <a:tr h="639989">
                <a:tc vMerge="1">
                  <a:txBody>
                    <a:bodyPr/>
                    <a:lstStyle/>
                    <a:p>
                      <a:endParaRPr lang="en-US"/>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0" spc="-50" baseline="0">
                          <a:solidFill>
                            <a:schemeClr val="tx1"/>
                          </a:solidFill>
                          <a:latin typeface="Segoe UI Semibold" panose="020B0702040204020203" pitchFamily="34" charset="0"/>
                          <a:ea typeface="+mn-ea"/>
                          <a:cs typeface="Segoe UI Semibold" panose="020B0702040204020203" pitchFamily="34" charset="0"/>
                        </a:rPr>
                        <a:t>Microsoft Cloud App Security</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Enterprise-grade visibility, control, and protection for your </a:t>
                      </a:r>
                      <a:br>
                        <a:rPr lang="en-US" sz="1200" kern="0" spc="-30">
                          <a:solidFill>
                            <a:schemeClr val="tx1"/>
                          </a:solidFill>
                          <a:latin typeface="+mn-lt"/>
                          <a:ea typeface="+mn-ea"/>
                          <a:cs typeface="Segoe UI" pitchFamily="34" charset="0"/>
                        </a:rPr>
                      </a:br>
                      <a:r>
                        <a:rPr lang="en-US" sz="1200" kern="0" spc="-30">
                          <a:solidFill>
                            <a:schemeClr val="tx1"/>
                          </a:solidFill>
                          <a:latin typeface="+mn-lt"/>
                          <a:ea typeface="+mn-ea"/>
                          <a:cs typeface="Segoe UI" pitchFamily="34" charset="0"/>
                        </a:rPr>
                        <a:t>cloud applications</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Segoe UI"/>
                        <a:ea typeface="Segoe UI" pitchFamily="34" charset="0"/>
                        <a:cs typeface="Segoe UI" pitchFamily="34" charset="0"/>
                      </a:endParaRP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5094153"/>
                  </a:ext>
                </a:extLst>
              </a:tr>
              <a:tr h="639989">
                <a:tc>
                  <a:txBody>
                    <a:bodyPr/>
                    <a:lstStyle/>
                    <a:p>
                      <a:endParaRPr lang="en-US" sz="1800" dirty="0"/>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0" spc="-50" baseline="0">
                          <a:solidFill>
                            <a:schemeClr val="tx1"/>
                          </a:solidFill>
                          <a:latin typeface="Segoe UI Semibold" panose="020B0702040204020203" pitchFamily="34" charset="0"/>
                          <a:ea typeface="+mn-ea"/>
                          <a:cs typeface="Segoe UI Semibold" panose="020B0702040204020203" pitchFamily="34" charset="0"/>
                        </a:rPr>
                        <a:t>Microsoft Advanced Threat Analytics</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880" marR="0" lvl="0" indent="0" algn="l" defTabSz="932111" rtl="0" eaLnBrk="1" fontAlgn="base" latinLnBrk="0" hangingPunct="1">
                        <a:lnSpc>
                          <a:spcPct val="100000"/>
                        </a:lnSpc>
                        <a:spcBef>
                          <a:spcPct val="0"/>
                        </a:spcBef>
                        <a:spcAft>
                          <a:spcPts val="600"/>
                        </a:spcAft>
                        <a:buClrTx/>
                        <a:buSzPct val="120000"/>
                        <a:buFontTx/>
                        <a:buNone/>
                        <a:tabLst/>
                        <a:defRPr/>
                      </a:pPr>
                      <a:r>
                        <a:rPr lang="en-US" sz="1200" kern="0" spc="-30">
                          <a:solidFill>
                            <a:schemeClr val="tx1"/>
                          </a:solidFill>
                          <a:latin typeface="+mn-lt"/>
                          <a:ea typeface="+mn-ea"/>
                          <a:cs typeface="Segoe UI" pitchFamily="34" charset="0"/>
                        </a:rPr>
                        <a:t>Protection from advanced targeted attacks leveraging user </a:t>
                      </a:r>
                      <a:br>
                        <a:rPr lang="en-US" sz="1200" kern="0" spc="-30">
                          <a:solidFill>
                            <a:schemeClr val="tx1"/>
                          </a:solidFill>
                          <a:latin typeface="+mn-lt"/>
                          <a:ea typeface="+mn-ea"/>
                          <a:cs typeface="Segoe UI" pitchFamily="34" charset="0"/>
                        </a:rPr>
                      </a:br>
                      <a:r>
                        <a:rPr lang="en-US" sz="1200" kern="0" spc="-30">
                          <a:solidFill>
                            <a:schemeClr val="tx1"/>
                          </a:solidFill>
                          <a:latin typeface="+mn-lt"/>
                          <a:ea typeface="+mn-ea"/>
                          <a:cs typeface="Segoe UI" pitchFamily="34" charset="0"/>
                        </a:rPr>
                        <a:t>and entity behavioral analytics</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32111"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accent2"/>
                          </a:solidFill>
                          <a:effectLst/>
                          <a:uLnTx/>
                          <a:uFillTx/>
                          <a:latin typeface="Segoe UI"/>
                          <a:ea typeface="Segoe UI" pitchFamily="34" charset="0"/>
                          <a:cs typeface="Segoe UI" pitchFamily="34" charset="0"/>
                        </a:rPr>
                        <a:t>●</a:t>
                      </a:r>
                    </a:p>
                  </a:txBody>
                  <a:tcPr marL="91427" marR="91427" marT="45713" marB="4571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94967081"/>
                  </a:ext>
                </a:extLst>
              </a:tr>
            </a:tbl>
          </a:graphicData>
        </a:graphic>
      </p:graphicFrame>
      <p:sp>
        <p:nvSpPr>
          <p:cNvPr id="4" name="Rectangle 3"/>
          <p:cNvSpPr/>
          <p:nvPr/>
        </p:nvSpPr>
        <p:spPr>
          <a:xfrm>
            <a:off x="1175131" y="1831217"/>
            <a:ext cx="1837430" cy="1279979"/>
          </a:xfrm>
          <a:prstGeom prst="rect">
            <a:avLst/>
          </a:prstGeom>
          <a:noFill/>
        </p:spPr>
        <p:txBody>
          <a:bodyPr wrap="square" anchor="ctr">
            <a:noAutofit/>
          </a:bodyPr>
          <a:lstStyle/>
          <a:p>
            <a:pPr defTabSz="896006">
              <a:lnSpc>
                <a:spcPct val="90000"/>
              </a:lnSpc>
              <a:buSzPct val="90000"/>
              <a:defRPr/>
            </a:pP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Identity and access </a:t>
            </a:r>
            <a:br>
              <a:rPr lang="en-US" sz="1600">
                <a:solidFill>
                  <a:srgbClr val="000000"/>
                </a:solidFill>
                <a:latin typeface="Segoe UI Semilight" panose="020B0402040204020203" pitchFamily="34" charset="0"/>
                <a:ea typeface="Segoe UI" pitchFamily="34" charset="0"/>
                <a:cs typeface="Segoe UI Semilight" panose="020B0402040204020203" pitchFamily="34" charset="0"/>
              </a:rPr>
            </a:b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management</a:t>
            </a:r>
          </a:p>
        </p:txBody>
      </p:sp>
      <p:sp>
        <p:nvSpPr>
          <p:cNvPr id="5" name="Rectangle 4"/>
          <p:cNvSpPr/>
          <p:nvPr/>
        </p:nvSpPr>
        <p:spPr>
          <a:xfrm>
            <a:off x="1175131" y="3116062"/>
            <a:ext cx="1837430" cy="639989"/>
          </a:xfrm>
          <a:prstGeom prst="rect">
            <a:avLst/>
          </a:prstGeom>
          <a:noFill/>
        </p:spPr>
        <p:txBody>
          <a:bodyPr wrap="square" anchor="ctr">
            <a:noAutofit/>
          </a:bodyPr>
          <a:lstStyle/>
          <a:p>
            <a:pPr defTabSz="896006">
              <a:lnSpc>
                <a:spcPct val="90000"/>
              </a:lnSpc>
              <a:buSzPct val="90000"/>
              <a:defRPr/>
            </a:pP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Managed mobile</a:t>
            </a:r>
            <a:br>
              <a:rPr lang="en-US" sz="1600">
                <a:solidFill>
                  <a:srgbClr val="000000"/>
                </a:solidFill>
                <a:latin typeface="Segoe UI Semilight" panose="020B0402040204020203" pitchFamily="34" charset="0"/>
                <a:ea typeface="Segoe UI" pitchFamily="34" charset="0"/>
                <a:cs typeface="Segoe UI Semilight" panose="020B0402040204020203" pitchFamily="34" charset="0"/>
              </a:rPr>
            </a:b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productivity</a:t>
            </a:r>
          </a:p>
        </p:txBody>
      </p:sp>
      <p:sp>
        <p:nvSpPr>
          <p:cNvPr id="6" name="Rectangle 5"/>
          <p:cNvSpPr/>
          <p:nvPr/>
        </p:nvSpPr>
        <p:spPr>
          <a:xfrm>
            <a:off x="1175131" y="3760917"/>
            <a:ext cx="1837430" cy="1904127"/>
          </a:xfrm>
          <a:prstGeom prst="rect">
            <a:avLst/>
          </a:prstGeom>
          <a:noFill/>
        </p:spPr>
        <p:txBody>
          <a:bodyPr wrap="square" anchor="ctr">
            <a:noAutofit/>
          </a:bodyPr>
          <a:lstStyle/>
          <a:p>
            <a:pPr defTabSz="896006">
              <a:lnSpc>
                <a:spcPct val="90000"/>
              </a:lnSpc>
              <a:buSzPct val="90000"/>
              <a:defRPr/>
            </a:pP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Information </a:t>
            </a:r>
          </a:p>
          <a:p>
            <a:pPr defTabSz="896006">
              <a:lnSpc>
                <a:spcPct val="90000"/>
              </a:lnSpc>
              <a:buSzPct val="90000"/>
              <a:defRPr/>
            </a:pP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protection</a:t>
            </a:r>
          </a:p>
        </p:txBody>
      </p:sp>
      <p:sp>
        <p:nvSpPr>
          <p:cNvPr id="7" name="Rectangle 6"/>
          <p:cNvSpPr/>
          <p:nvPr/>
        </p:nvSpPr>
        <p:spPr>
          <a:xfrm>
            <a:off x="1175131" y="5669072"/>
            <a:ext cx="1837430" cy="639989"/>
          </a:xfrm>
          <a:prstGeom prst="rect">
            <a:avLst/>
          </a:prstGeom>
          <a:noFill/>
        </p:spPr>
        <p:txBody>
          <a:bodyPr wrap="square" anchor="ctr">
            <a:noAutofit/>
          </a:bodyPr>
          <a:lstStyle/>
          <a:p>
            <a:pPr defTabSz="896006">
              <a:lnSpc>
                <a:spcPct val="90000"/>
              </a:lnSpc>
              <a:buSzPct val="90000"/>
              <a:defRPr/>
            </a:pPr>
            <a:r>
              <a:rPr lang="en-US" sz="1600">
                <a:solidFill>
                  <a:srgbClr val="000000"/>
                </a:solidFill>
                <a:latin typeface="Segoe UI Semilight" panose="020B0402040204020203" pitchFamily="34" charset="0"/>
                <a:ea typeface="Segoe UI" pitchFamily="34" charset="0"/>
                <a:cs typeface="Segoe UI Semilight" panose="020B0402040204020203" pitchFamily="34" charset="0"/>
              </a:rPr>
              <a:t>Threat protection</a:t>
            </a:r>
          </a:p>
        </p:txBody>
      </p:sp>
      <p:sp>
        <p:nvSpPr>
          <p:cNvPr id="11" name="Freeform 182"/>
          <p:cNvSpPr>
            <a:spLocks noEditPoints="1"/>
          </p:cNvSpPr>
          <p:nvPr/>
        </p:nvSpPr>
        <p:spPr bwMode="auto">
          <a:xfrm>
            <a:off x="565296" y="3292005"/>
            <a:ext cx="436269" cy="288103"/>
          </a:xfrm>
          <a:custGeom>
            <a:avLst/>
            <a:gdLst>
              <a:gd name="T0" fmla="*/ 2726 w 2756"/>
              <a:gd name="T1" fmla="*/ 1683 h 1819"/>
              <a:gd name="T2" fmla="*/ 2726 w 2756"/>
              <a:gd name="T3" fmla="*/ 1683 h 1819"/>
              <a:gd name="T4" fmla="*/ 2718 w 2756"/>
              <a:gd name="T5" fmla="*/ 1692 h 1819"/>
              <a:gd name="T6" fmla="*/ 2496 w 2756"/>
              <a:gd name="T7" fmla="*/ 1792 h 1819"/>
              <a:gd name="T8" fmla="*/ 260 w 2756"/>
              <a:gd name="T9" fmla="*/ 1792 h 1819"/>
              <a:gd name="T10" fmla="*/ 38 w 2756"/>
              <a:gd name="T11" fmla="*/ 1692 h 1819"/>
              <a:gd name="T12" fmla="*/ 32 w 2756"/>
              <a:gd name="T13" fmla="*/ 1686 h 1819"/>
              <a:gd name="T14" fmla="*/ 26 w 2756"/>
              <a:gd name="T15" fmla="*/ 1668 h 1819"/>
              <a:gd name="T16" fmla="*/ 43 w 2756"/>
              <a:gd name="T17" fmla="*/ 1641 h 1819"/>
              <a:gd name="T18" fmla="*/ 51 w 2756"/>
              <a:gd name="T19" fmla="*/ 1640 h 1819"/>
              <a:gd name="T20" fmla="*/ 208 w 2756"/>
              <a:gd name="T21" fmla="*/ 1640 h 1819"/>
              <a:gd name="T22" fmla="*/ 222 w 2756"/>
              <a:gd name="T23" fmla="*/ 1640 h 1819"/>
              <a:gd name="T24" fmla="*/ 2534 w 2756"/>
              <a:gd name="T25" fmla="*/ 1640 h 1819"/>
              <a:gd name="T26" fmla="*/ 2712 w 2756"/>
              <a:gd name="T27" fmla="*/ 1640 h 1819"/>
              <a:gd name="T28" fmla="*/ 2729 w 2756"/>
              <a:gd name="T29" fmla="*/ 1668 h 1819"/>
              <a:gd name="T30" fmla="*/ 2726 w 2756"/>
              <a:gd name="T31" fmla="*/ 1683 h 1819"/>
              <a:gd name="T32" fmla="*/ 2534 w 2756"/>
              <a:gd name="T33" fmla="*/ 1613 h 1819"/>
              <a:gd name="T34" fmla="*/ 2534 w 2756"/>
              <a:gd name="T35" fmla="*/ 1613 h 1819"/>
              <a:gd name="T36" fmla="*/ 222 w 2756"/>
              <a:gd name="T37" fmla="*/ 1613 h 1819"/>
              <a:gd name="T38" fmla="*/ 222 w 2756"/>
              <a:gd name="T39" fmla="*/ 27 h 1819"/>
              <a:gd name="T40" fmla="*/ 2534 w 2756"/>
              <a:gd name="T41" fmla="*/ 27 h 1819"/>
              <a:gd name="T42" fmla="*/ 2534 w 2756"/>
              <a:gd name="T43" fmla="*/ 1613 h 1819"/>
              <a:gd name="T44" fmla="*/ 2720 w 2756"/>
              <a:gd name="T45" fmla="*/ 1615 h 1819"/>
              <a:gd name="T46" fmla="*/ 2720 w 2756"/>
              <a:gd name="T47" fmla="*/ 1615 h 1819"/>
              <a:gd name="T48" fmla="*/ 2715 w 2756"/>
              <a:gd name="T49" fmla="*/ 1613 h 1819"/>
              <a:gd name="T50" fmla="*/ 2595 w 2756"/>
              <a:gd name="T51" fmla="*/ 1613 h 1819"/>
              <a:gd name="T52" fmla="*/ 2561 w 2756"/>
              <a:gd name="T53" fmla="*/ 1613 h 1819"/>
              <a:gd name="T54" fmla="*/ 2561 w 2756"/>
              <a:gd name="T55" fmla="*/ 0 h 1819"/>
              <a:gd name="T56" fmla="*/ 195 w 2756"/>
              <a:gd name="T57" fmla="*/ 0 h 1819"/>
              <a:gd name="T58" fmla="*/ 195 w 2756"/>
              <a:gd name="T59" fmla="*/ 1613 h 1819"/>
              <a:gd name="T60" fmla="*/ 51 w 2756"/>
              <a:gd name="T61" fmla="*/ 1613 h 1819"/>
              <a:gd name="T62" fmla="*/ 37 w 2756"/>
              <a:gd name="T63" fmla="*/ 1615 h 1819"/>
              <a:gd name="T64" fmla="*/ 35 w 2756"/>
              <a:gd name="T65" fmla="*/ 1615 h 1819"/>
              <a:gd name="T66" fmla="*/ 0 w 2756"/>
              <a:gd name="T67" fmla="*/ 1668 h 1819"/>
              <a:gd name="T68" fmla="*/ 11 w 2756"/>
              <a:gd name="T69" fmla="*/ 1701 h 1819"/>
              <a:gd name="T70" fmla="*/ 19 w 2756"/>
              <a:gd name="T71" fmla="*/ 1711 h 1819"/>
              <a:gd name="T72" fmla="*/ 260 w 2756"/>
              <a:gd name="T73" fmla="*/ 1819 h 1819"/>
              <a:gd name="T74" fmla="*/ 2496 w 2756"/>
              <a:gd name="T75" fmla="*/ 1819 h 1819"/>
              <a:gd name="T76" fmla="*/ 2738 w 2756"/>
              <a:gd name="T77" fmla="*/ 1710 h 1819"/>
              <a:gd name="T78" fmla="*/ 2744 w 2756"/>
              <a:gd name="T79" fmla="*/ 1703 h 1819"/>
              <a:gd name="T80" fmla="*/ 2749 w 2756"/>
              <a:gd name="T81" fmla="*/ 1697 h 1819"/>
              <a:gd name="T82" fmla="*/ 2756 w 2756"/>
              <a:gd name="T83" fmla="*/ 1668 h 1819"/>
              <a:gd name="T84" fmla="*/ 2720 w 2756"/>
              <a:gd name="T85" fmla="*/ 1615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6" h="1819">
                <a:moveTo>
                  <a:pt x="2726" y="1683"/>
                </a:moveTo>
                <a:lnTo>
                  <a:pt x="2726" y="1683"/>
                </a:lnTo>
                <a:lnTo>
                  <a:pt x="2718" y="1692"/>
                </a:lnTo>
                <a:cubicBezTo>
                  <a:pt x="2656" y="1757"/>
                  <a:pt x="2577" y="1792"/>
                  <a:pt x="2496" y="1792"/>
                </a:cubicBezTo>
                <a:lnTo>
                  <a:pt x="260" y="1792"/>
                </a:lnTo>
                <a:cubicBezTo>
                  <a:pt x="180" y="1792"/>
                  <a:pt x="101" y="1757"/>
                  <a:pt x="38" y="1692"/>
                </a:cubicBezTo>
                <a:lnTo>
                  <a:pt x="32" y="1686"/>
                </a:lnTo>
                <a:cubicBezTo>
                  <a:pt x="27" y="1677"/>
                  <a:pt x="26" y="1672"/>
                  <a:pt x="26" y="1668"/>
                </a:cubicBezTo>
                <a:cubicBezTo>
                  <a:pt x="26" y="1655"/>
                  <a:pt x="33" y="1645"/>
                  <a:pt x="43" y="1641"/>
                </a:cubicBezTo>
                <a:cubicBezTo>
                  <a:pt x="46" y="1640"/>
                  <a:pt x="49" y="1640"/>
                  <a:pt x="51" y="1640"/>
                </a:cubicBezTo>
                <a:lnTo>
                  <a:pt x="208" y="1640"/>
                </a:lnTo>
                <a:lnTo>
                  <a:pt x="222" y="1640"/>
                </a:lnTo>
                <a:lnTo>
                  <a:pt x="2534" y="1640"/>
                </a:lnTo>
                <a:lnTo>
                  <a:pt x="2712" y="1640"/>
                </a:lnTo>
                <a:cubicBezTo>
                  <a:pt x="2722" y="1643"/>
                  <a:pt x="2730" y="1655"/>
                  <a:pt x="2729" y="1668"/>
                </a:cubicBezTo>
                <a:cubicBezTo>
                  <a:pt x="2729" y="1673"/>
                  <a:pt x="2728" y="1678"/>
                  <a:pt x="2726" y="1683"/>
                </a:cubicBezTo>
                <a:close/>
                <a:moveTo>
                  <a:pt x="2534" y="1613"/>
                </a:moveTo>
                <a:lnTo>
                  <a:pt x="2534" y="1613"/>
                </a:lnTo>
                <a:lnTo>
                  <a:pt x="222" y="1613"/>
                </a:lnTo>
                <a:lnTo>
                  <a:pt x="222" y="27"/>
                </a:lnTo>
                <a:lnTo>
                  <a:pt x="2534" y="27"/>
                </a:lnTo>
                <a:lnTo>
                  <a:pt x="2534" y="1613"/>
                </a:lnTo>
                <a:close/>
                <a:moveTo>
                  <a:pt x="2720" y="1615"/>
                </a:moveTo>
                <a:lnTo>
                  <a:pt x="2720" y="1615"/>
                </a:lnTo>
                <a:lnTo>
                  <a:pt x="2715" y="1613"/>
                </a:lnTo>
                <a:lnTo>
                  <a:pt x="2595" y="1613"/>
                </a:lnTo>
                <a:lnTo>
                  <a:pt x="2561" y="1613"/>
                </a:lnTo>
                <a:lnTo>
                  <a:pt x="2561" y="0"/>
                </a:lnTo>
                <a:lnTo>
                  <a:pt x="195" y="0"/>
                </a:lnTo>
                <a:lnTo>
                  <a:pt x="195" y="1613"/>
                </a:lnTo>
                <a:lnTo>
                  <a:pt x="51" y="1613"/>
                </a:lnTo>
                <a:cubicBezTo>
                  <a:pt x="49" y="1613"/>
                  <a:pt x="45" y="1613"/>
                  <a:pt x="37" y="1615"/>
                </a:cubicBezTo>
                <a:lnTo>
                  <a:pt x="35" y="1615"/>
                </a:lnTo>
                <a:cubicBezTo>
                  <a:pt x="14" y="1623"/>
                  <a:pt x="0" y="1644"/>
                  <a:pt x="0" y="1668"/>
                </a:cubicBezTo>
                <a:cubicBezTo>
                  <a:pt x="0" y="1679"/>
                  <a:pt x="3" y="1690"/>
                  <a:pt x="11" y="1701"/>
                </a:cubicBezTo>
                <a:lnTo>
                  <a:pt x="19" y="1711"/>
                </a:lnTo>
                <a:cubicBezTo>
                  <a:pt x="87" y="1781"/>
                  <a:pt x="173" y="1819"/>
                  <a:pt x="260" y="1819"/>
                </a:cubicBezTo>
                <a:lnTo>
                  <a:pt x="2496" y="1819"/>
                </a:lnTo>
                <a:cubicBezTo>
                  <a:pt x="2585" y="1819"/>
                  <a:pt x="2670" y="1780"/>
                  <a:pt x="2738" y="1710"/>
                </a:cubicBezTo>
                <a:lnTo>
                  <a:pt x="2744" y="1703"/>
                </a:lnTo>
                <a:lnTo>
                  <a:pt x="2749" y="1697"/>
                </a:lnTo>
                <a:cubicBezTo>
                  <a:pt x="2754" y="1688"/>
                  <a:pt x="2756" y="1678"/>
                  <a:pt x="2756" y="1668"/>
                </a:cubicBezTo>
                <a:cubicBezTo>
                  <a:pt x="2756" y="1643"/>
                  <a:pt x="2742" y="1622"/>
                  <a:pt x="2720" y="1615"/>
                </a:cubicBezTo>
                <a:close/>
              </a:path>
            </a:pathLst>
          </a:custGeom>
          <a:solidFill>
            <a:schemeClr val="tx1"/>
          </a:solidFill>
          <a:ln w="0">
            <a:solidFill>
              <a:schemeClr val="tx1"/>
            </a:solidFill>
            <a:prstDash val="solid"/>
            <a:round/>
            <a:headEnd/>
            <a:tailEnd/>
          </a:ln>
        </p:spPr>
        <p:txBody>
          <a:bodyPr vert="horz" wrap="square" lIns="93247" tIns="46623" rIns="93247" bIns="46623" numCol="1" anchor="t" anchorCtr="0" compatLnSpc="1">
            <a:prstTxWarp prst="textNoShape">
              <a:avLst/>
            </a:prstTxWarp>
          </a:bodyPr>
          <a:lstStyle/>
          <a:p>
            <a:pP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grpSp>
        <p:nvGrpSpPr>
          <p:cNvPr id="12" name="Group 11"/>
          <p:cNvGrpSpPr/>
          <p:nvPr/>
        </p:nvGrpSpPr>
        <p:grpSpPr>
          <a:xfrm>
            <a:off x="636808" y="4518748"/>
            <a:ext cx="293240" cy="388464"/>
            <a:chOff x="7063209" y="2163774"/>
            <a:chExt cx="658103" cy="834116"/>
          </a:xfrm>
          <a:noFill/>
        </p:grpSpPr>
        <p:sp>
          <p:nvSpPr>
            <p:cNvPr id="13" name="Freeform 29"/>
            <p:cNvSpPr>
              <a:spLocks/>
            </p:cNvSpPr>
            <p:nvPr/>
          </p:nvSpPr>
          <p:spPr bwMode="auto">
            <a:xfrm>
              <a:off x="7063209" y="2163774"/>
              <a:ext cx="658103" cy="834116"/>
            </a:xfrm>
            <a:custGeom>
              <a:avLst/>
              <a:gdLst>
                <a:gd name="T0" fmla="*/ 13 w 172"/>
                <a:gd name="T1" fmla="*/ 0 h 228"/>
                <a:gd name="T2" fmla="*/ 0 w 172"/>
                <a:gd name="T3" fmla="*/ 12 h 228"/>
                <a:gd name="T4" fmla="*/ 0 w 172"/>
                <a:gd name="T5" fmla="*/ 216 h 228"/>
                <a:gd name="T6" fmla="*/ 13 w 172"/>
                <a:gd name="T7" fmla="*/ 228 h 228"/>
                <a:gd name="T8" fmla="*/ 159 w 172"/>
                <a:gd name="T9" fmla="*/ 228 h 228"/>
                <a:gd name="T10" fmla="*/ 172 w 172"/>
                <a:gd name="T11" fmla="*/ 216 h 228"/>
                <a:gd name="T12" fmla="*/ 172 w 172"/>
                <a:gd name="T13" fmla="*/ 59 h 228"/>
                <a:gd name="T14" fmla="*/ 110 w 172"/>
                <a:gd name="T15" fmla="*/ 0 h 228"/>
                <a:gd name="T16" fmla="*/ 13 w 172"/>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28">
                  <a:moveTo>
                    <a:pt x="13" y="0"/>
                  </a:moveTo>
                  <a:cubicBezTo>
                    <a:pt x="6" y="0"/>
                    <a:pt x="0" y="5"/>
                    <a:pt x="0" y="12"/>
                  </a:cubicBezTo>
                  <a:cubicBezTo>
                    <a:pt x="0" y="216"/>
                    <a:pt x="0" y="216"/>
                    <a:pt x="0" y="216"/>
                  </a:cubicBezTo>
                  <a:cubicBezTo>
                    <a:pt x="0" y="223"/>
                    <a:pt x="6" y="228"/>
                    <a:pt x="13" y="228"/>
                  </a:cubicBezTo>
                  <a:cubicBezTo>
                    <a:pt x="159" y="228"/>
                    <a:pt x="159" y="228"/>
                    <a:pt x="159" y="228"/>
                  </a:cubicBezTo>
                  <a:cubicBezTo>
                    <a:pt x="166" y="228"/>
                    <a:pt x="172" y="223"/>
                    <a:pt x="172" y="216"/>
                  </a:cubicBezTo>
                  <a:cubicBezTo>
                    <a:pt x="172" y="59"/>
                    <a:pt x="172" y="59"/>
                    <a:pt x="172" y="59"/>
                  </a:cubicBezTo>
                  <a:cubicBezTo>
                    <a:pt x="110" y="0"/>
                    <a:pt x="110" y="0"/>
                    <a:pt x="110" y="0"/>
                  </a:cubicBezTo>
                  <a:lnTo>
                    <a:pt x="13" y="0"/>
                  </a:lnTo>
                  <a:close/>
                </a:path>
              </a:pathLst>
            </a:cu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4" name="Freeform 30"/>
            <p:cNvSpPr>
              <a:spLocks/>
            </p:cNvSpPr>
            <p:nvPr/>
          </p:nvSpPr>
          <p:spPr bwMode="auto">
            <a:xfrm>
              <a:off x="7484904" y="2163776"/>
              <a:ext cx="225224" cy="213129"/>
            </a:xfrm>
            <a:custGeom>
              <a:avLst/>
              <a:gdLst>
                <a:gd name="T0" fmla="*/ 59 w 59"/>
                <a:gd name="T1" fmla="*/ 58 h 58"/>
                <a:gd name="T2" fmla="*/ 13 w 59"/>
                <a:gd name="T3" fmla="*/ 58 h 58"/>
                <a:gd name="T4" fmla="*/ 0 w 59"/>
                <a:gd name="T5" fmla="*/ 45 h 58"/>
                <a:gd name="T6" fmla="*/ 0 w 59"/>
                <a:gd name="T7" fmla="*/ 0 h 58"/>
              </a:gdLst>
              <a:ahLst/>
              <a:cxnLst>
                <a:cxn ang="0">
                  <a:pos x="T0" y="T1"/>
                </a:cxn>
                <a:cxn ang="0">
                  <a:pos x="T2" y="T3"/>
                </a:cxn>
                <a:cxn ang="0">
                  <a:pos x="T4" y="T5"/>
                </a:cxn>
                <a:cxn ang="0">
                  <a:pos x="T6" y="T7"/>
                </a:cxn>
              </a:cxnLst>
              <a:rect l="0" t="0" r="r" b="b"/>
              <a:pathLst>
                <a:path w="59" h="58">
                  <a:moveTo>
                    <a:pt x="59" y="58"/>
                  </a:moveTo>
                  <a:cubicBezTo>
                    <a:pt x="13" y="58"/>
                    <a:pt x="13" y="58"/>
                    <a:pt x="13" y="58"/>
                  </a:cubicBezTo>
                  <a:cubicBezTo>
                    <a:pt x="6" y="58"/>
                    <a:pt x="0" y="52"/>
                    <a:pt x="0" y="45"/>
                  </a:cubicBezTo>
                  <a:cubicBezTo>
                    <a:pt x="0" y="0"/>
                    <a:pt x="0" y="0"/>
                    <a:pt x="0" y="0"/>
                  </a:cubicBezTo>
                </a:path>
              </a:pathLst>
            </a:cu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5" name="Rectangle 31"/>
            <p:cNvSpPr>
              <a:spLocks noChangeArrowheads="1"/>
            </p:cNvSpPr>
            <p:nvPr/>
          </p:nvSpPr>
          <p:spPr bwMode="auto">
            <a:xfrm>
              <a:off x="7155849" y="2376905"/>
              <a:ext cx="102229" cy="243795"/>
            </a:xfrm>
            <a:prstGeom prst="rect">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6" name="Rectangle 32"/>
            <p:cNvSpPr>
              <a:spLocks noChangeArrowheads="1"/>
            </p:cNvSpPr>
            <p:nvPr/>
          </p:nvSpPr>
          <p:spPr bwMode="auto">
            <a:xfrm>
              <a:off x="7312388" y="2448970"/>
              <a:ext cx="76671" cy="171731"/>
            </a:xfrm>
            <a:prstGeom prst="rect">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7" name="Rectangle 33"/>
            <p:cNvSpPr>
              <a:spLocks noChangeArrowheads="1"/>
            </p:cNvSpPr>
            <p:nvPr/>
          </p:nvSpPr>
          <p:spPr bwMode="auto">
            <a:xfrm>
              <a:off x="7441772" y="2501103"/>
              <a:ext cx="65491" cy="119599"/>
            </a:xfrm>
            <a:prstGeom prst="rect">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8" name="Freeform 34"/>
            <p:cNvSpPr>
              <a:spLocks/>
            </p:cNvSpPr>
            <p:nvPr/>
          </p:nvSpPr>
          <p:spPr bwMode="auto">
            <a:xfrm>
              <a:off x="7559976" y="2573168"/>
              <a:ext cx="62297" cy="47533"/>
            </a:xfrm>
            <a:custGeom>
              <a:avLst/>
              <a:gdLst>
                <a:gd name="T0" fmla="*/ 36 w 39"/>
                <a:gd name="T1" fmla="*/ 0 h 31"/>
                <a:gd name="T2" fmla="*/ 39 w 39"/>
                <a:gd name="T3" fmla="*/ 0 h 31"/>
                <a:gd name="T4" fmla="*/ 39 w 39"/>
                <a:gd name="T5" fmla="*/ 31 h 31"/>
                <a:gd name="T6" fmla="*/ 0 w 39"/>
                <a:gd name="T7" fmla="*/ 31 h 31"/>
                <a:gd name="T8" fmla="*/ 0 w 39"/>
                <a:gd name="T9" fmla="*/ 0 h 31"/>
                <a:gd name="T10" fmla="*/ 36 w 39"/>
                <a:gd name="T11" fmla="*/ 0 h 31"/>
              </a:gdLst>
              <a:ahLst/>
              <a:cxnLst>
                <a:cxn ang="0">
                  <a:pos x="T0" y="T1"/>
                </a:cxn>
                <a:cxn ang="0">
                  <a:pos x="T2" y="T3"/>
                </a:cxn>
                <a:cxn ang="0">
                  <a:pos x="T4" y="T5"/>
                </a:cxn>
                <a:cxn ang="0">
                  <a:pos x="T6" y="T7"/>
                </a:cxn>
                <a:cxn ang="0">
                  <a:pos x="T8" y="T9"/>
                </a:cxn>
                <a:cxn ang="0">
                  <a:pos x="T10" y="T11"/>
                </a:cxn>
              </a:cxnLst>
              <a:rect l="0" t="0" r="r" b="b"/>
              <a:pathLst>
                <a:path w="39" h="31">
                  <a:moveTo>
                    <a:pt x="36" y="0"/>
                  </a:moveTo>
                  <a:lnTo>
                    <a:pt x="39" y="0"/>
                  </a:lnTo>
                  <a:lnTo>
                    <a:pt x="39" y="31"/>
                  </a:lnTo>
                  <a:lnTo>
                    <a:pt x="0" y="31"/>
                  </a:lnTo>
                  <a:lnTo>
                    <a:pt x="0" y="0"/>
                  </a:lnTo>
                  <a:lnTo>
                    <a:pt x="36" y="0"/>
                  </a:lnTo>
                  <a:close/>
                </a:path>
              </a:pathLst>
            </a:cu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19" name="Line 35"/>
            <p:cNvSpPr>
              <a:spLocks noChangeShapeType="1"/>
            </p:cNvSpPr>
            <p:nvPr/>
          </p:nvSpPr>
          <p:spPr bwMode="auto">
            <a:xfrm flipH="1">
              <a:off x="7155849" y="2709631"/>
              <a:ext cx="175708"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20" name="Line 36"/>
            <p:cNvSpPr>
              <a:spLocks noChangeShapeType="1"/>
            </p:cNvSpPr>
            <p:nvPr/>
          </p:nvSpPr>
          <p:spPr bwMode="auto">
            <a:xfrm flipH="1">
              <a:off x="7155849" y="2800098"/>
              <a:ext cx="132579"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21" name="Line 37"/>
            <p:cNvSpPr>
              <a:spLocks noChangeShapeType="1"/>
            </p:cNvSpPr>
            <p:nvPr/>
          </p:nvSpPr>
          <p:spPr bwMode="auto">
            <a:xfrm flipH="1">
              <a:off x="7155849" y="2884430"/>
              <a:ext cx="175708"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22" name="Line 38"/>
            <p:cNvSpPr>
              <a:spLocks noChangeShapeType="1"/>
            </p:cNvSpPr>
            <p:nvPr/>
          </p:nvSpPr>
          <p:spPr bwMode="auto">
            <a:xfrm flipH="1">
              <a:off x="7449759" y="2709631"/>
              <a:ext cx="175708"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23" name="Line 39"/>
            <p:cNvSpPr>
              <a:spLocks noChangeShapeType="1"/>
            </p:cNvSpPr>
            <p:nvPr/>
          </p:nvSpPr>
          <p:spPr bwMode="auto">
            <a:xfrm flipH="1">
              <a:off x="7449759" y="2800098"/>
              <a:ext cx="134177"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sp>
          <p:nvSpPr>
            <p:cNvPr id="24" name="Line 40"/>
            <p:cNvSpPr>
              <a:spLocks noChangeShapeType="1"/>
            </p:cNvSpPr>
            <p:nvPr/>
          </p:nvSpPr>
          <p:spPr bwMode="auto">
            <a:xfrm flipH="1">
              <a:off x="7449759" y="2884430"/>
              <a:ext cx="175708" cy="0"/>
            </a:xfrm>
            <a:prstGeom prst="line">
              <a:avLst/>
            </a:prstGeom>
            <a:grpFill/>
            <a:ln w="12700" cap="flat">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algn="ctr" defTabSz="914225">
                <a:defRPr/>
              </a:pPr>
              <a:endParaRPr lang="en-US" sz="1600" spc="-50">
                <a:solidFill>
                  <a:srgbClr val="000000"/>
                </a:solidFill>
                <a:latin typeface="Segoe UI Semibold" panose="020B0702040204020203" pitchFamily="34" charset="0"/>
                <a:cs typeface="Segoe UI Semibold" panose="020B0702040204020203" pitchFamily="34" charset="0"/>
              </a:endParaRPr>
            </a:p>
          </p:txBody>
        </p:sp>
      </p:grpSp>
      <p:grpSp>
        <p:nvGrpSpPr>
          <p:cNvPr id="25" name="Group 24"/>
          <p:cNvGrpSpPr/>
          <p:nvPr/>
        </p:nvGrpSpPr>
        <p:grpSpPr>
          <a:xfrm>
            <a:off x="727941" y="5776779"/>
            <a:ext cx="241452" cy="424576"/>
            <a:chOff x="10231124" y="2379451"/>
            <a:chExt cx="627605" cy="1103598"/>
          </a:xfrm>
          <a:solidFill>
            <a:schemeClr val="tx1"/>
          </a:solidFill>
        </p:grpSpPr>
        <p:grpSp>
          <p:nvGrpSpPr>
            <p:cNvPr id="26" name="Group 25"/>
            <p:cNvGrpSpPr>
              <a:grpSpLocks noChangeAspect="1"/>
            </p:cNvGrpSpPr>
            <p:nvPr/>
          </p:nvGrpSpPr>
          <p:grpSpPr>
            <a:xfrm rot="2700000">
              <a:off x="10016348" y="2640668"/>
              <a:ext cx="1103598" cy="581164"/>
              <a:chOff x="10051371" y="2412067"/>
              <a:chExt cx="1103598" cy="581164"/>
            </a:xfrm>
            <a:grpFill/>
          </p:grpSpPr>
          <p:sp>
            <p:nvSpPr>
              <p:cNvPr id="28" name="Circle: Hollow 27"/>
              <p:cNvSpPr/>
              <p:nvPr/>
            </p:nvSpPr>
            <p:spPr bwMode="auto">
              <a:xfrm>
                <a:off x="10051371" y="2412067"/>
                <a:ext cx="581166" cy="581164"/>
              </a:xfrm>
              <a:prstGeom prst="donut">
                <a:avLst>
                  <a:gd name="adj" fmla="val 5093"/>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Rectangle 28"/>
              <p:cNvSpPr/>
              <p:nvPr/>
            </p:nvSpPr>
            <p:spPr bwMode="auto">
              <a:xfrm>
                <a:off x="10613999" y="2679789"/>
                <a:ext cx="540970" cy="4572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 name="Freeform 73"/>
            <p:cNvSpPr>
              <a:spLocks noChangeAspect="1" noEditPoints="1"/>
            </p:cNvSpPr>
            <p:nvPr/>
          </p:nvSpPr>
          <p:spPr bwMode="auto">
            <a:xfrm>
              <a:off x="10231124" y="2576750"/>
              <a:ext cx="311162" cy="257238"/>
            </a:xfrm>
            <a:custGeom>
              <a:avLst/>
              <a:gdLst>
                <a:gd name="T0" fmla="*/ 352 w 352"/>
                <a:gd name="T1" fmla="*/ 291 h 291"/>
                <a:gd name="T2" fmla="*/ 0 w 352"/>
                <a:gd name="T3" fmla="*/ 291 h 291"/>
                <a:gd name="T4" fmla="*/ 177 w 352"/>
                <a:gd name="T5" fmla="*/ 0 h 291"/>
                <a:gd name="T6" fmla="*/ 352 w 352"/>
                <a:gd name="T7" fmla="*/ 291 h 291"/>
                <a:gd name="T8" fmla="*/ 35 w 352"/>
                <a:gd name="T9" fmla="*/ 272 h 291"/>
                <a:gd name="T10" fmla="*/ 319 w 352"/>
                <a:gd name="T11" fmla="*/ 272 h 291"/>
                <a:gd name="T12" fmla="*/ 177 w 352"/>
                <a:gd name="T13" fmla="*/ 38 h 291"/>
                <a:gd name="T14" fmla="*/ 35 w 352"/>
                <a:gd name="T15" fmla="*/ 272 h 291"/>
                <a:gd name="T16" fmla="*/ 187 w 352"/>
                <a:gd name="T17" fmla="*/ 95 h 291"/>
                <a:gd name="T18" fmla="*/ 168 w 352"/>
                <a:gd name="T19" fmla="*/ 95 h 291"/>
                <a:gd name="T20" fmla="*/ 168 w 352"/>
                <a:gd name="T21" fmla="*/ 211 h 291"/>
                <a:gd name="T22" fmla="*/ 187 w 352"/>
                <a:gd name="T23" fmla="*/ 211 h 291"/>
                <a:gd name="T24" fmla="*/ 187 w 352"/>
                <a:gd name="T25" fmla="*/ 95 h 291"/>
                <a:gd name="T26" fmla="*/ 187 w 352"/>
                <a:gd name="T27" fmla="*/ 234 h 291"/>
                <a:gd name="T28" fmla="*/ 168 w 352"/>
                <a:gd name="T29" fmla="*/ 234 h 291"/>
                <a:gd name="T30" fmla="*/ 168 w 352"/>
                <a:gd name="T31" fmla="*/ 251 h 291"/>
                <a:gd name="T32" fmla="*/ 187 w 352"/>
                <a:gd name="T33" fmla="*/ 251 h 291"/>
                <a:gd name="T34" fmla="*/ 187 w 352"/>
                <a:gd name="T35" fmla="*/ 23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291">
                  <a:moveTo>
                    <a:pt x="352" y="291"/>
                  </a:moveTo>
                  <a:lnTo>
                    <a:pt x="0" y="291"/>
                  </a:lnTo>
                  <a:lnTo>
                    <a:pt x="177" y="0"/>
                  </a:lnTo>
                  <a:lnTo>
                    <a:pt x="352" y="291"/>
                  </a:lnTo>
                  <a:close/>
                  <a:moveTo>
                    <a:pt x="35" y="272"/>
                  </a:moveTo>
                  <a:lnTo>
                    <a:pt x="319" y="272"/>
                  </a:lnTo>
                  <a:lnTo>
                    <a:pt x="177" y="38"/>
                  </a:lnTo>
                  <a:lnTo>
                    <a:pt x="35" y="272"/>
                  </a:lnTo>
                  <a:close/>
                  <a:moveTo>
                    <a:pt x="187" y="95"/>
                  </a:moveTo>
                  <a:lnTo>
                    <a:pt x="168" y="95"/>
                  </a:lnTo>
                  <a:lnTo>
                    <a:pt x="168" y="211"/>
                  </a:lnTo>
                  <a:lnTo>
                    <a:pt x="187" y="211"/>
                  </a:lnTo>
                  <a:lnTo>
                    <a:pt x="187" y="95"/>
                  </a:lnTo>
                  <a:close/>
                  <a:moveTo>
                    <a:pt x="187" y="234"/>
                  </a:moveTo>
                  <a:lnTo>
                    <a:pt x="168" y="234"/>
                  </a:lnTo>
                  <a:lnTo>
                    <a:pt x="168" y="251"/>
                  </a:lnTo>
                  <a:lnTo>
                    <a:pt x="187" y="251"/>
                  </a:lnTo>
                  <a:lnTo>
                    <a:pt x="187" y="234"/>
                  </a:lnTo>
                  <a:close/>
                </a:path>
              </a:pathLst>
            </a:custGeom>
            <a:grpFill/>
            <a:ln>
              <a:noFill/>
            </a:ln>
          </p:spPr>
          <p:txBody>
            <a:bodyPr vert="horz" wrap="square" lIns="91427" tIns="45713" rIns="91427" bIns="45713" numCol="1" anchor="t" anchorCtr="0" compatLnSpc="1">
              <a:prstTxWarp prst="textNoShape">
                <a:avLst/>
              </a:prstTxWarp>
            </a:bodyPr>
            <a:lstStyle/>
            <a:p>
              <a:pPr defTabSz="914142"/>
              <a:endParaRPr lang="en-US" sz="1836">
                <a:solidFill>
                  <a:srgbClr val="000000"/>
                </a:solidFill>
                <a:latin typeface="Segoe UI"/>
              </a:endParaRPr>
            </a:p>
          </p:txBody>
        </p:sp>
      </p:grpSp>
      <p:grpSp>
        <p:nvGrpSpPr>
          <p:cNvPr id="32" name="Group 31"/>
          <p:cNvGrpSpPr>
            <a:grpSpLocks noChangeAspect="1"/>
          </p:cNvGrpSpPr>
          <p:nvPr/>
        </p:nvGrpSpPr>
        <p:grpSpPr>
          <a:xfrm>
            <a:off x="504647" y="2345782"/>
            <a:ext cx="520546" cy="250850"/>
            <a:chOff x="-2349501" y="1198563"/>
            <a:chExt cx="11664952" cy="5621338"/>
          </a:xfrm>
          <a:solidFill>
            <a:schemeClr val="tx1"/>
          </a:solidFill>
        </p:grpSpPr>
        <p:sp>
          <p:nvSpPr>
            <p:cNvPr id="33" name="Freeform 5"/>
            <p:cNvSpPr>
              <a:spLocks noEditPoints="1"/>
            </p:cNvSpPr>
            <p:nvPr/>
          </p:nvSpPr>
          <p:spPr bwMode="auto">
            <a:xfrm>
              <a:off x="-2349501" y="5337176"/>
              <a:ext cx="2249488" cy="1054100"/>
            </a:xfrm>
            <a:custGeom>
              <a:avLst/>
              <a:gdLst>
                <a:gd name="T0" fmla="*/ 207 w 210"/>
                <a:gd name="T1" fmla="*/ 42 h 98"/>
                <a:gd name="T2" fmla="*/ 191 w 210"/>
                <a:gd name="T3" fmla="*/ 25 h 98"/>
                <a:gd name="T4" fmla="*/ 92 w 210"/>
                <a:gd name="T5" fmla="*/ 25 h 98"/>
                <a:gd name="T6" fmla="*/ 49 w 210"/>
                <a:gd name="T7" fmla="*/ 0 h 98"/>
                <a:gd name="T8" fmla="*/ 0 w 210"/>
                <a:gd name="T9" fmla="*/ 49 h 98"/>
                <a:gd name="T10" fmla="*/ 49 w 210"/>
                <a:gd name="T11" fmla="*/ 98 h 98"/>
                <a:gd name="T12" fmla="*/ 92 w 210"/>
                <a:gd name="T13" fmla="*/ 73 h 98"/>
                <a:gd name="T14" fmla="*/ 112 w 210"/>
                <a:gd name="T15" fmla="*/ 73 h 98"/>
                <a:gd name="T16" fmla="*/ 127 w 210"/>
                <a:gd name="T17" fmla="*/ 58 h 98"/>
                <a:gd name="T18" fmla="*/ 139 w 210"/>
                <a:gd name="T19" fmla="*/ 70 h 98"/>
                <a:gd name="T20" fmla="*/ 151 w 210"/>
                <a:gd name="T21" fmla="*/ 58 h 98"/>
                <a:gd name="T22" fmla="*/ 162 w 210"/>
                <a:gd name="T23" fmla="*/ 70 h 98"/>
                <a:gd name="T24" fmla="*/ 174 w 210"/>
                <a:gd name="T25" fmla="*/ 57 h 98"/>
                <a:gd name="T26" fmla="*/ 187 w 210"/>
                <a:gd name="T27" fmla="*/ 70 h 98"/>
                <a:gd name="T28" fmla="*/ 187 w 210"/>
                <a:gd name="T29" fmla="*/ 70 h 98"/>
                <a:gd name="T30" fmla="*/ 207 w 210"/>
                <a:gd name="T31" fmla="*/ 49 h 98"/>
                <a:gd name="T32" fmla="*/ 207 w 210"/>
                <a:gd name="T33" fmla="*/ 42 h 98"/>
                <a:gd name="T34" fmla="*/ 28 w 210"/>
                <a:gd name="T35" fmla="*/ 62 h 98"/>
                <a:gd name="T36" fmla="*/ 15 w 210"/>
                <a:gd name="T37" fmla="*/ 48 h 98"/>
                <a:gd name="T38" fmla="*/ 28 w 210"/>
                <a:gd name="T39" fmla="*/ 35 h 98"/>
                <a:gd name="T40" fmla="*/ 41 w 210"/>
                <a:gd name="T41" fmla="*/ 48 h 98"/>
                <a:gd name="T42" fmla="*/ 28 w 210"/>
                <a:gd name="T43"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98">
                  <a:moveTo>
                    <a:pt x="207" y="42"/>
                  </a:moveTo>
                  <a:cubicBezTo>
                    <a:pt x="191" y="25"/>
                    <a:pt x="191" y="25"/>
                    <a:pt x="191" y="25"/>
                  </a:cubicBezTo>
                  <a:cubicBezTo>
                    <a:pt x="92" y="25"/>
                    <a:pt x="92" y="25"/>
                    <a:pt x="92" y="25"/>
                  </a:cubicBezTo>
                  <a:cubicBezTo>
                    <a:pt x="84" y="10"/>
                    <a:pt x="68" y="0"/>
                    <a:pt x="49" y="0"/>
                  </a:cubicBezTo>
                  <a:cubicBezTo>
                    <a:pt x="22" y="0"/>
                    <a:pt x="0" y="22"/>
                    <a:pt x="0" y="49"/>
                  </a:cubicBezTo>
                  <a:cubicBezTo>
                    <a:pt x="0" y="76"/>
                    <a:pt x="22" y="98"/>
                    <a:pt x="49" y="98"/>
                  </a:cubicBezTo>
                  <a:cubicBezTo>
                    <a:pt x="68" y="98"/>
                    <a:pt x="84" y="88"/>
                    <a:pt x="92" y="73"/>
                  </a:cubicBezTo>
                  <a:cubicBezTo>
                    <a:pt x="112" y="73"/>
                    <a:pt x="112" y="73"/>
                    <a:pt x="112" y="73"/>
                  </a:cubicBezTo>
                  <a:cubicBezTo>
                    <a:pt x="127" y="58"/>
                    <a:pt x="127" y="58"/>
                    <a:pt x="127" y="58"/>
                  </a:cubicBezTo>
                  <a:cubicBezTo>
                    <a:pt x="139" y="70"/>
                    <a:pt x="139" y="70"/>
                    <a:pt x="139" y="70"/>
                  </a:cubicBezTo>
                  <a:cubicBezTo>
                    <a:pt x="151" y="58"/>
                    <a:pt x="151" y="58"/>
                    <a:pt x="151" y="58"/>
                  </a:cubicBezTo>
                  <a:cubicBezTo>
                    <a:pt x="162" y="70"/>
                    <a:pt x="162" y="70"/>
                    <a:pt x="162" y="70"/>
                  </a:cubicBezTo>
                  <a:cubicBezTo>
                    <a:pt x="174" y="57"/>
                    <a:pt x="174" y="57"/>
                    <a:pt x="174" y="57"/>
                  </a:cubicBezTo>
                  <a:cubicBezTo>
                    <a:pt x="187" y="70"/>
                    <a:pt x="187" y="70"/>
                    <a:pt x="187" y="70"/>
                  </a:cubicBezTo>
                  <a:cubicBezTo>
                    <a:pt x="187" y="70"/>
                    <a:pt x="187" y="70"/>
                    <a:pt x="187" y="70"/>
                  </a:cubicBezTo>
                  <a:cubicBezTo>
                    <a:pt x="207" y="49"/>
                    <a:pt x="207" y="49"/>
                    <a:pt x="207" y="49"/>
                  </a:cubicBezTo>
                  <a:cubicBezTo>
                    <a:pt x="210" y="46"/>
                    <a:pt x="210" y="44"/>
                    <a:pt x="207" y="42"/>
                  </a:cubicBezTo>
                  <a:close/>
                  <a:moveTo>
                    <a:pt x="28" y="62"/>
                  </a:moveTo>
                  <a:cubicBezTo>
                    <a:pt x="21" y="62"/>
                    <a:pt x="15" y="56"/>
                    <a:pt x="15" y="48"/>
                  </a:cubicBezTo>
                  <a:cubicBezTo>
                    <a:pt x="15" y="41"/>
                    <a:pt x="21" y="35"/>
                    <a:pt x="28" y="35"/>
                  </a:cubicBezTo>
                  <a:cubicBezTo>
                    <a:pt x="35" y="35"/>
                    <a:pt x="41" y="41"/>
                    <a:pt x="41" y="48"/>
                  </a:cubicBezTo>
                  <a:cubicBezTo>
                    <a:pt x="41" y="56"/>
                    <a:pt x="35" y="62"/>
                    <a:pt x="28"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42"/>
              <a:endParaRPr lang="en-US" sz="1836">
                <a:solidFill>
                  <a:srgbClr val="000000"/>
                </a:solidFill>
                <a:latin typeface="Segoe UI"/>
              </a:endParaRPr>
            </a:p>
          </p:txBody>
        </p:sp>
        <p:sp>
          <p:nvSpPr>
            <p:cNvPr id="34" name="Freeform 6"/>
            <p:cNvSpPr>
              <a:spLocks/>
            </p:cNvSpPr>
            <p:nvPr/>
          </p:nvSpPr>
          <p:spPr bwMode="auto">
            <a:xfrm>
              <a:off x="-2295525" y="1617663"/>
              <a:ext cx="1841500" cy="1806575"/>
            </a:xfrm>
            <a:custGeom>
              <a:avLst/>
              <a:gdLst>
                <a:gd name="T0" fmla="*/ 147 w 172"/>
                <a:gd name="T1" fmla="*/ 127 h 168"/>
                <a:gd name="T2" fmla="*/ 112 w 172"/>
                <a:gd name="T3" fmla="*/ 96 h 168"/>
                <a:gd name="T4" fmla="*/ 86 w 172"/>
                <a:gd name="T5" fmla="*/ 0 h 168"/>
                <a:gd name="T6" fmla="*/ 59 w 172"/>
                <a:gd name="T7" fmla="*/ 96 h 168"/>
                <a:gd name="T8" fmla="*/ 24 w 172"/>
                <a:gd name="T9" fmla="*/ 127 h 168"/>
                <a:gd name="T10" fmla="*/ 1 w 172"/>
                <a:gd name="T11" fmla="*/ 168 h 168"/>
                <a:gd name="T12" fmla="*/ 170 w 172"/>
                <a:gd name="T13" fmla="*/ 168 h 168"/>
                <a:gd name="T14" fmla="*/ 147 w 172"/>
                <a:gd name="T15" fmla="*/ 12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68">
                  <a:moveTo>
                    <a:pt x="147" y="127"/>
                  </a:moveTo>
                  <a:cubicBezTo>
                    <a:pt x="123" y="121"/>
                    <a:pt x="101" y="117"/>
                    <a:pt x="112" y="96"/>
                  </a:cubicBezTo>
                  <a:cubicBezTo>
                    <a:pt x="145" y="34"/>
                    <a:pt x="121" y="0"/>
                    <a:pt x="86" y="0"/>
                  </a:cubicBezTo>
                  <a:cubicBezTo>
                    <a:pt x="50" y="0"/>
                    <a:pt x="26" y="35"/>
                    <a:pt x="59" y="96"/>
                  </a:cubicBezTo>
                  <a:cubicBezTo>
                    <a:pt x="71" y="117"/>
                    <a:pt x="47" y="122"/>
                    <a:pt x="24" y="127"/>
                  </a:cubicBezTo>
                  <a:cubicBezTo>
                    <a:pt x="0" y="133"/>
                    <a:pt x="1" y="145"/>
                    <a:pt x="1" y="168"/>
                  </a:cubicBezTo>
                  <a:cubicBezTo>
                    <a:pt x="170" y="168"/>
                    <a:pt x="170" y="168"/>
                    <a:pt x="170" y="168"/>
                  </a:cubicBezTo>
                  <a:cubicBezTo>
                    <a:pt x="170" y="145"/>
                    <a:pt x="172" y="133"/>
                    <a:pt x="147"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42"/>
              <a:endParaRPr lang="en-US" sz="1836">
                <a:solidFill>
                  <a:srgbClr val="000000"/>
                </a:solidFill>
                <a:latin typeface="Segoe UI"/>
              </a:endParaRPr>
            </a:p>
          </p:txBody>
        </p:sp>
        <p:sp>
          <p:nvSpPr>
            <p:cNvPr id="35" name="Freeform 7"/>
            <p:cNvSpPr>
              <a:spLocks noEditPoints="1"/>
            </p:cNvSpPr>
            <p:nvPr/>
          </p:nvSpPr>
          <p:spPr bwMode="auto">
            <a:xfrm>
              <a:off x="168275" y="4530726"/>
              <a:ext cx="9147176" cy="2289175"/>
            </a:xfrm>
            <a:custGeom>
              <a:avLst/>
              <a:gdLst>
                <a:gd name="T0" fmla="*/ 0 w 854"/>
                <a:gd name="T1" fmla="*/ 0 h 213"/>
                <a:gd name="T2" fmla="*/ 0 w 854"/>
                <a:gd name="T3" fmla="*/ 213 h 213"/>
                <a:gd name="T4" fmla="*/ 854 w 854"/>
                <a:gd name="T5" fmla="*/ 213 h 213"/>
                <a:gd name="T6" fmla="*/ 854 w 854"/>
                <a:gd name="T7" fmla="*/ 0 h 213"/>
                <a:gd name="T8" fmla="*/ 0 w 854"/>
                <a:gd name="T9" fmla="*/ 0 h 213"/>
                <a:gd name="T10" fmla="*/ 148 w 854"/>
                <a:gd name="T11" fmla="*/ 140 h 213"/>
                <a:gd name="T12" fmla="*/ 118 w 854"/>
                <a:gd name="T13" fmla="*/ 110 h 213"/>
                <a:gd name="T14" fmla="*/ 148 w 854"/>
                <a:gd name="T15" fmla="*/ 81 h 213"/>
                <a:gd name="T16" fmla="*/ 178 w 854"/>
                <a:gd name="T17" fmla="*/ 110 h 213"/>
                <a:gd name="T18" fmla="*/ 148 w 854"/>
                <a:gd name="T19" fmla="*/ 140 h 213"/>
                <a:gd name="T20" fmla="*/ 262 w 854"/>
                <a:gd name="T21" fmla="*/ 140 h 213"/>
                <a:gd name="T22" fmla="*/ 232 w 854"/>
                <a:gd name="T23" fmla="*/ 110 h 213"/>
                <a:gd name="T24" fmla="*/ 262 w 854"/>
                <a:gd name="T25" fmla="*/ 81 h 213"/>
                <a:gd name="T26" fmla="*/ 291 w 854"/>
                <a:gd name="T27" fmla="*/ 110 h 213"/>
                <a:gd name="T28" fmla="*/ 262 w 854"/>
                <a:gd name="T29" fmla="*/ 140 h 213"/>
                <a:gd name="T30" fmla="*/ 375 w 854"/>
                <a:gd name="T31" fmla="*/ 140 h 213"/>
                <a:gd name="T32" fmla="*/ 346 w 854"/>
                <a:gd name="T33" fmla="*/ 110 h 213"/>
                <a:gd name="T34" fmla="*/ 375 w 854"/>
                <a:gd name="T35" fmla="*/ 81 h 213"/>
                <a:gd name="T36" fmla="*/ 405 w 854"/>
                <a:gd name="T37" fmla="*/ 110 h 213"/>
                <a:gd name="T38" fmla="*/ 375 w 854"/>
                <a:gd name="T39" fmla="*/ 140 h 213"/>
                <a:gd name="T40" fmla="*/ 489 w 854"/>
                <a:gd name="T41" fmla="*/ 140 h 213"/>
                <a:gd name="T42" fmla="*/ 459 w 854"/>
                <a:gd name="T43" fmla="*/ 110 h 213"/>
                <a:gd name="T44" fmla="*/ 489 w 854"/>
                <a:gd name="T45" fmla="*/ 81 h 213"/>
                <a:gd name="T46" fmla="*/ 519 w 854"/>
                <a:gd name="T47" fmla="*/ 110 h 213"/>
                <a:gd name="T48" fmla="*/ 489 w 854"/>
                <a:gd name="T49" fmla="*/ 140 h 213"/>
                <a:gd name="T50" fmla="*/ 603 w 854"/>
                <a:gd name="T51" fmla="*/ 140 h 213"/>
                <a:gd name="T52" fmla="*/ 573 w 854"/>
                <a:gd name="T53" fmla="*/ 110 h 213"/>
                <a:gd name="T54" fmla="*/ 603 w 854"/>
                <a:gd name="T55" fmla="*/ 81 h 213"/>
                <a:gd name="T56" fmla="*/ 632 w 854"/>
                <a:gd name="T57" fmla="*/ 110 h 213"/>
                <a:gd name="T58" fmla="*/ 603 w 854"/>
                <a:gd name="T59" fmla="*/ 140 h 213"/>
                <a:gd name="T60" fmla="*/ 716 w 854"/>
                <a:gd name="T61" fmla="*/ 140 h 213"/>
                <a:gd name="T62" fmla="*/ 687 w 854"/>
                <a:gd name="T63" fmla="*/ 110 h 213"/>
                <a:gd name="T64" fmla="*/ 716 w 854"/>
                <a:gd name="T65" fmla="*/ 81 h 213"/>
                <a:gd name="T66" fmla="*/ 746 w 854"/>
                <a:gd name="T67" fmla="*/ 110 h 213"/>
                <a:gd name="T68" fmla="*/ 716 w 854"/>
                <a:gd name="T69" fmla="*/ 14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4" h="213">
                  <a:moveTo>
                    <a:pt x="0" y="0"/>
                  </a:moveTo>
                  <a:cubicBezTo>
                    <a:pt x="0" y="213"/>
                    <a:pt x="0" y="213"/>
                    <a:pt x="0" y="213"/>
                  </a:cubicBezTo>
                  <a:cubicBezTo>
                    <a:pt x="854" y="213"/>
                    <a:pt x="854" y="213"/>
                    <a:pt x="854" y="213"/>
                  </a:cubicBezTo>
                  <a:cubicBezTo>
                    <a:pt x="854" y="0"/>
                    <a:pt x="854" y="0"/>
                    <a:pt x="854" y="0"/>
                  </a:cubicBezTo>
                  <a:lnTo>
                    <a:pt x="0" y="0"/>
                  </a:lnTo>
                  <a:close/>
                  <a:moveTo>
                    <a:pt x="148" y="140"/>
                  </a:moveTo>
                  <a:cubicBezTo>
                    <a:pt x="132" y="140"/>
                    <a:pt x="118" y="127"/>
                    <a:pt x="118" y="110"/>
                  </a:cubicBezTo>
                  <a:cubicBezTo>
                    <a:pt x="118" y="94"/>
                    <a:pt x="132" y="81"/>
                    <a:pt x="148" y="81"/>
                  </a:cubicBezTo>
                  <a:cubicBezTo>
                    <a:pt x="164" y="81"/>
                    <a:pt x="178" y="94"/>
                    <a:pt x="178" y="110"/>
                  </a:cubicBezTo>
                  <a:cubicBezTo>
                    <a:pt x="178" y="127"/>
                    <a:pt x="165" y="140"/>
                    <a:pt x="148" y="140"/>
                  </a:cubicBezTo>
                  <a:close/>
                  <a:moveTo>
                    <a:pt x="262" y="140"/>
                  </a:moveTo>
                  <a:cubicBezTo>
                    <a:pt x="245" y="140"/>
                    <a:pt x="232" y="127"/>
                    <a:pt x="232" y="110"/>
                  </a:cubicBezTo>
                  <a:cubicBezTo>
                    <a:pt x="232" y="94"/>
                    <a:pt x="245" y="81"/>
                    <a:pt x="262" y="81"/>
                  </a:cubicBezTo>
                  <a:cubicBezTo>
                    <a:pt x="278" y="81"/>
                    <a:pt x="291" y="94"/>
                    <a:pt x="291" y="110"/>
                  </a:cubicBezTo>
                  <a:cubicBezTo>
                    <a:pt x="291" y="127"/>
                    <a:pt x="278" y="140"/>
                    <a:pt x="262" y="140"/>
                  </a:cubicBezTo>
                  <a:close/>
                  <a:moveTo>
                    <a:pt x="375" y="140"/>
                  </a:moveTo>
                  <a:cubicBezTo>
                    <a:pt x="359" y="140"/>
                    <a:pt x="346" y="127"/>
                    <a:pt x="346" y="110"/>
                  </a:cubicBezTo>
                  <a:cubicBezTo>
                    <a:pt x="345" y="94"/>
                    <a:pt x="359" y="81"/>
                    <a:pt x="375" y="81"/>
                  </a:cubicBezTo>
                  <a:cubicBezTo>
                    <a:pt x="392" y="81"/>
                    <a:pt x="405" y="94"/>
                    <a:pt x="405" y="110"/>
                  </a:cubicBezTo>
                  <a:cubicBezTo>
                    <a:pt x="405" y="127"/>
                    <a:pt x="392" y="140"/>
                    <a:pt x="375" y="140"/>
                  </a:cubicBezTo>
                  <a:close/>
                  <a:moveTo>
                    <a:pt x="489" y="140"/>
                  </a:moveTo>
                  <a:cubicBezTo>
                    <a:pt x="473" y="140"/>
                    <a:pt x="459" y="127"/>
                    <a:pt x="459" y="110"/>
                  </a:cubicBezTo>
                  <a:cubicBezTo>
                    <a:pt x="459" y="94"/>
                    <a:pt x="473" y="81"/>
                    <a:pt x="489" y="81"/>
                  </a:cubicBezTo>
                  <a:cubicBezTo>
                    <a:pt x="505" y="81"/>
                    <a:pt x="519" y="94"/>
                    <a:pt x="519" y="110"/>
                  </a:cubicBezTo>
                  <a:cubicBezTo>
                    <a:pt x="519" y="127"/>
                    <a:pt x="506" y="140"/>
                    <a:pt x="489" y="140"/>
                  </a:cubicBezTo>
                  <a:close/>
                  <a:moveTo>
                    <a:pt x="603" y="140"/>
                  </a:moveTo>
                  <a:cubicBezTo>
                    <a:pt x="586" y="140"/>
                    <a:pt x="573" y="127"/>
                    <a:pt x="573" y="110"/>
                  </a:cubicBezTo>
                  <a:cubicBezTo>
                    <a:pt x="573" y="94"/>
                    <a:pt x="586" y="81"/>
                    <a:pt x="603" y="81"/>
                  </a:cubicBezTo>
                  <a:cubicBezTo>
                    <a:pt x="619" y="81"/>
                    <a:pt x="632" y="94"/>
                    <a:pt x="632" y="110"/>
                  </a:cubicBezTo>
                  <a:cubicBezTo>
                    <a:pt x="632" y="127"/>
                    <a:pt x="619" y="140"/>
                    <a:pt x="603" y="140"/>
                  </a:cubicBezTo>
                  <a:close/>
                  <a:moveTo>
                    <a:pt x="716" y="140"/>
                  </a:moveTo>
                  <a:cubicBezTo>
                    <a:pt x="700" y="140"/>
                    <a:pt x="687" y="127"/>
                    <a:pt x="687" y="110"/>
                  </a:cubicBezTo>
                  <a:cubicBezTo>
                    <a:pt x="686" y="94"/>
                    <a:pt x="700" y="81"/>
                    <a:pt x="716" y="81"/>
                  </a:cubicBezTo>
                  <a:cubicBezTo>
                    <a:pt x="733" y="81"/>
                    <a:pt x="746" y="94"/>
                    <a:pt x="746" y="110"/>
                  </a:cubicBezTo>
                  <a:cubicBezTo>
                    <a:pt x="746" y="127"/>
                    <a:pt x="733" y="140"/>
                    <a:pt x="716"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42"/>
              <a:endParaRPr lang="en-US" sz="1836">
                <a:solidFill>
                  <a:srgbClr val="000000"/>
                </a:solidFill>
                <a:latin typeface="Segoe UI"/>
              </a:endParaRPr>
            </a:p>
          </p:txBody>
        </p:sp>
        <p:sp>
          <p:nvSpPr>
            <p:cNvPr id="36" name="Freeform 8"/>
            <p:cNvSpPr>
              <a:spLocks noEditPoints="1"/>
            </p:cNvSpPr>
            <p:nvPr/>
          </p:nvSpPr>
          <p:spPr bwMode="auto">
            <a:xfrm>
              <a:off x="168275" y="1198563"/>
              <a:ext cx="9147176" cy="2290763"/>
            </a:xfrm>
            <a:custGeom>
              <a:avLst/>
              <a:gdLst>
                <a:gd name="T0" fmla="*/ 0 w 854"/>
                <a:gd name="T1" fmla="*/ 0 h 213"/>
                <a:gd name="T2" fmla="*/ 0 w 854"/>
                <a:gd name="T3" fmla="*/ 213 h 213"/>
                <a:gd name="T4" fmla="*/ 854 w 854"/>
                <a:gd name="T5" fmla="*/ 213 h 213"/>
                <a:gd name="T6" fmla="*/ 854 w 854"/>
                <a:gd name="T7" fmla="*/ 0 h 213"/>
                <a:gd name="T8" fmla="*/ 0 w 854"/>
                <a:gd name="T9" fmla="*/ 0 h 213"/>
                <a:gd name="T10" fmla="*/ 148 w 854"/>
                <a:gd name="T11" fmla="*/ 146 h 213"/>
                <a:gd name="T12" fmla="*/ 118 w 854"/>
                <a:gd name="T13" fmla="*/ 116 h 213"/>
                <a:gd name="T14" fmla="*/ 148 w 854"/>
                <a:gd name="T15" fmla="*/ 87 h 213"/>
                <a:gd name="T16" fmla="*/ 178 w 854"/>
                <a:gd name="T17" fmla="*/ 116 h 213"/>
                <a:gd name="T18" fmla="*/ 148 w 854"/>
                <a:gd name="T19" fmla="*/ 146 h 213"/>
                <a:gd name="T20" fmla="*/ 262 w 854"/>
                <a:gd name="T21" fmla="*/ 146 h 213"/>
                <a:gd name="T22" fmla="*/ 232 w 854"/>
                <a:gd name="T23" fmla="*/ 116 h 213"/>
                <a:gd name="T24" fmla="*/ 262 w 854"/>
                <a:gd name="T25" fmla="*/ 87 h 213"/>
                <a:gd name="T26" fmla="*/ 291 w 854"/>
                <a:gd name="T27" fmla="*/ 116 h 213"/>
                <a:gd name="T28" fmla="*/ 262 w 854"/>
                <a:gd name="T29" fmla="*/ 146 h 213"/>
                <a:gd name="T30" fmla="*/ 375 w 854"/>
                <a:gd name="T31" fmla="*/ 146 h 213"/>
                <a:gd name="T32" fmla="*/ 346 w 854"/>
                <a:gd name="T33" fmla="*/ 116 h 213"/>
                <a:gd name="T34" fmla="*/ 375 w 854"/>
                <a:gd name="T35" fmla="*/ 87 h 213"/>
                <a:gd name="T36" fmla="*/ 405 w 854"/>
                <a:gd name="T37" fmla="*/ 116 h 213"/>
                <a:gd name="T38" fmla="*/ 375 w 854"/>
                <a:gd name="T39" fmla="*/ 146 h 213"/>
                <a:gd name="T40" fmla="*/ 489 w 854"/>
                <a:gd name="T41" fmla="*/ 146 h 213"/>
                <a:gd name="T42" fmla="*/ 459 w 854"/>
                <a:gd name="T43" fmla="*/ 116 h 213"/>
                <a:gd name="T44" fmla="*/ 489 w 854"/>
                <a:gd name="T45" fmla="*/ 87 h 213"/>
                <a:gd name="T46" fmla="*/ 519 w 854"/>
                <a:gd name="T47" fmla="*/ 116 h 213"/>
                <a:gd name="T48" fmla="*/ 489 w 854"/>
                <a:gd name="T49" fmla="*/ 146 h 213"/>
                <a:gd name="T50" fmla="*/ 603 w 854"/>
                <a:gd name="T51" fmla="*/ 146 h 213"/>
                <a:gd name="T52" fmla="*/ 573 w 854"/>
                <a:gd name="T53" fmla="*/ 116 h 213"/>
                <a:gd name="T54" fmla="*/ 603 w 854"/>
                <a:gd name="T55" fmla="*/ 87 h 213"/>
                <a:gd name="T56" fmla="*/ 632 w 854"/>
                <a:gd name="T57" fmla="*/ 116 h 213"/>
                <a:gd name="T58" fmla="*/ 603 w 854"/>
                <a:gd name="T59" fmla="*/ 146 h 213"/>
                <a:gd name="T60" fmla="*/ 716 w 854"/>
                <a:gd name="T61" fmla="*/ 146 h 213"/>
                <a:gd name="T62" fmla="*/ 687 w 854"/>
                <a:gd name="T63" fmla="*/ 116 h 213"/>
                <a:gd name="T64" fmla="*/ 716 w 854"/>
                <a:gd name="T65" fmla="*/ 87 h 213"/>
                <a:gd name="T66" fmla="*/ 746 w 854"/>
                <a:gd name="T67" fmla="*/ 116 h 213"/>
                <a:gd name="T68" fmla="*/ 716 w 854"/>
                <a:gd name="T69" fmla="*/ 14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4" h="213">
                  <a:moveTo>
                    <a:pt x="0" y="0"/>
                  </a:moveTo>
                  <a:cubicBezTo>
                    <a:pt x="0" y="213"/>
                    <a:pt x="0" y="213"/>
                    <a:pt x="0" y="213"/>
                  </a:cubicBezTo>
                  <a:cubicBezTo>
                    <a:pt x="854" y="213"/>
                    <a:pt x="854" y="213"/>
                    <a:pt x="854" y="213"/>
                  </a:cubicBezTo>
                  <a:cubicBezTo>
                    <a:pt x="854" y="0"/>
                    <a:pt x="854" y="0"/>
                    <a:pt x="854" y="0"/>
                  </a:cubicBezTo>
                  <a:lnTo>
                    <a:pt x="0" y="0"/>
                  </a:lnTo>
                  <a:close/>
                  <a:moveTo>
                    <a:pt x="148" y="146"/>
                  </a:moveTo>
                  <a:cubicBezTo>
                    <a:pt x="132" y="146"/>
                    <a:pt x="118" y="133"/>
                    <a:pt x="118" y="116"/>
                  </a:cubicBezTo>
                  <a:cubicBezTo>
                    <a:pt x="118" y="100"/>
                    <a:pt x="132" y="87"/>
                    <a:pt x="148" y="87"/>
                  </a:cubicBezTo>
                  <a:cubicBezTo>
                    <a:pt x="164" y="87"/>
                    <a:pt x="178" y="100"/>
                    <a:pt x="178" y="116"/>
                  </a:cubicBezTo>
                  <a:cubicBezTo>
                    <a:pt x="178" y="133"/>
                    <a:pt x="165" y="146"/>
                    <a:pt x="148" y="146"/>
                  </a:cubicBezTo>
                  <a:close/>
                  <a:moveTo>
                    <a:pt x="262" y="146"/>
                  </a:moveTo>
                  <a:cubicBezTo>
                    <a:pt x="245" y="146"/>
                    <a:pt x="232" y="133"/>
                    <a:pt x="232" y="116"/>
                  </a:cubicBezTo>
                  <a:cubicBezTo>
                    <a:pt x="232" y="100"/>
                    <a:pt x="245" y="87"/>
                    <a:pt x="262" y="87"/>
                  </a:cubicBezTo>
                  <a:cubicBezTo>
                    <a:pt x="278" y="87"/>
                    <a:pt x="291" y="100"/>
                    <a:pt x="291" y="116"/>
                  </a:cubicBezTo>
                  <a:cubicBezTo>
                    <a:pt x="291" y="133"/>
                    <a:pt x="278" y="146"/>
                    <a:pt x="262" y="146"/>
                  </a:cubicBezTo>
                  <a:close/>
                  <a:moveTo>
                    <a:pt x="375" y="146"/>
                  </a:moveTo>
                  <a:cubicBezTo>
                    <a:pt x="359" y="146"/>
                    <a:pt x="346" y="133"/>
                    <a:pt x="346" y="116"/>
                  </a:cubicBezTo>
                  <a:cubicBezTo>
                    <a:pt x="345" y="100"/>
                    <a:pt x="359" y="87"/>
                    <a:pt x="375" y="87"/>
                  </a:cubicBezTo>
                  <a:cubicBezTo>
                    <a:pt x="392" y="87"/>
                    <a:pt x="405" y="100"/>
                    <a:pt x="405" y="116"/>
                  </a:cubicBezTo>
                  <a:cubicBezTo>
                    <a:pt x="405" y="133"/>
                    <a:pt x="392" y="146"/>
                    <a:pt x="375" y="146"/>
                  </a:cubicBezTo>
                  <a:close/>
                  <a:moveTo>
                    <a:pt x="489" y="146"/>
                  </a:moveTo>
                  <a:cubicBezTo>
                    <a:pt x="473" y="146"/>
                    <a:pt x="459" y="133"/>
                    <a:pt x="459" y="116"/>
                  </a:cubicBezTo>
                  <a:cubicBezTo>
                    <a:pt x="459" y="100"/>
                    <a:pt x="473" y="87"/>
                    <a:pt x="489" y="87"/>
                  </a:cubicBezTo>
                  <a:cubicBezTo>
                    <a:pt x="505" y="87"/>
                    <a:pt x="519" y="100"/>
                    <a:pt x="519" y="116"/>
                  </a:cubicBezTo>
                  <a:cubicBezTo>
                    <a:pt x="519" y="133"/>
                    <a:pt x="506" y="146"/>
                    <a:pt x="489" y="146"/>
                  </a:cubicBezTo>
                  <a:close/>
                  <a:moveTo>
                    <a:pt x="603" y="146"/>
                  </a:moveTo>
                  <a:cubicBezTo>
                    <a:pt x="586" y="146"/>
                    <a:pt x="573" y="133"/>
                    <a:pt x="573" y="116"/>
                  </a:cubicBezTo>
                  <a:cubicBezTo>
                    <a:pt x="573" y="100"/>
                    <a:pt x="586" y="87"/>
                    <a:pt x="603" y="87"/>
                  </a:cubicBezTo>
                  <a:cubicBezTo>
                    <a:pt x="619" y="87"/>
                    <a:pt x="632" y="100"/>
                    <a:pt x="632" y="116"/>
                  </a:cubicBezTo>
                  <a:cubicBezTo>
                    <a:pt x="632" y="133"/>
                    <a:pt x="619" y="146"/>
                    <a:pt x="603" y="146"/>
                  </a:cubicBezTo>
                  <a:close/>
                  <a:moveTo>
                    <a:pt x="716" y="146"/>
                  </a:moveTo>
                  <a:cubicBezTo>
                    <a:pt x="700" y="146"/>
                    <a:pt x="687" y="133"/>
                    <a:pt x="687" y="116"/>
                  </a:cubicBezTo>
                  <a:cubicBezTo>
                    <a:pt x="686" y="100"/>
                    <a:pt x="700" y="87"/>
                    <a:pt x="716" y="87"/>
                  </a:cubicBezTo>
                  <a:cubicBezTo>
                    <a:pt x="733" y="87"/>
                    <a:pt x="746" y="100"/>
                    <a:pt x="746" y="116"/>
                  </a:cubicBezTo>
                  <a:cubicBezTo>
                    <a:pt x="746" y="133"/>
                    <a:pt x="733" y="146"/>
                    <a:pt x="716"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142"/>
              <a:endParaRPr lang="en-US" sz="1836">
                <a:solidFill>
                  <a:srgbClr val="000000"/>
                </a:solidFill>
                <a:latin typeface="Segoe UI"/>
              </a:endParaRPr>
            </a:p>
          </p:txBody>
        </p:sp>
      </p:grpSp>
    </p:spTree>
    <p:extLst>
      <p:ext uri="{BB962C8B-B14F-4D97-AF65-F5344CB8AC3E}">
        <p14:creationId xmlns:p14="http://schemas.microsoft.com/office/powerpoint/2010/main" val="2103978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0675AD-B139-4AE0-A106-959D98BE4CBB}"/>
              </a:ext>
            </a:extLst>
          </p:cNvPr>
          <p:cNvSpPr/>
          <p:nvPr/>
        </p:nvSpPr>
        <p:spPr>
          <a:xfrm>
            <a:off x="292524" y="610620"/>
            <a:ext cx="11606953" cy="452590"/>
          </a:xfrm>
          <a:prstGeom prst="rect">
            <a:avLst/>
          </a:prstGeom>
          <a:solidFill>
            <a:srgbClr val="00B0F0"/>
          </a:solidFill>
        </p:spPr>
        <p:txBody>
          <a:bodyPr wrap="square">
            <a:spAutoFit/>
          </a:bodyPr>
          <a:lstStyle/>
          <a:p>
            <a:pPr defTabSz="914367">
              <a:tabLst>
                <a:tab pos="224097" algn="l"/>
                <a:tab pos="448193" algn="l"/>
                <a:tab pos="672290" algn="l"/>
              </a:tabLst>
            </a:pPr>
            <a:r>
              <a:rPr lang="en-US" sz="1176">
                <a:solidFill>
                  <a:srgbClr val="FFFFFF"/>
                </a:solidFill>
                <a:latin typeface="Segoe UI"/>
                <a:ea typeface="Calibri" panose="020F0502020204030204" pitchFamily="34" charset="0"/>
                <a:cs typeface="Arial" panose="020B0604020202020204" pitchFamily="34" charset="0"/>
              </a:rPr>
              <a:t>The following table defines Student Use Benefits for specific products licensed through Academic programs. For each Product in the first column, the appropriate Student Use Benefit Product(s) are listed along with the number of licenses available for Students per paid Faculty/Staff, Education Qualified User, or Knowledge Worker license.</a:t>
            </a:r>
          </a:p>
        </p:txBody>
      </p:sp>
      <p:graphicFrame>
        <p:nvGraphicFramePr>
          <p:cNvPr id="5" name="Table 4">
            <a:extLst>
              <a:ext uri="{FF2B5EF4-FFF2-40B4-BE49-F238E27FC236}">
                <a16:creationId xmlns:a16="http://schemas.microsoft.com/office/drawing/2014/main" id="{2E3DEFB3-A6D6-418E-B20D-E408FF25F249}"/>
              </a:ext>
            </a:extLst>
          </p:cNvPr>
          <p:cNvGraphicFramePr>
            <a:graphicFrameLocks noGrp="1"/>
          </p:cNvGraphicFramePr>
          <p:nvPr/>
        </p:nvGraphicFramePr>
        <p:xfrm>
          <a:off x="292523" y="1041344"/>
          <a:ext cx="11606953" cy="5143310"/>
        </p:xfrm>
        <a:graphic>
          <a:graphicData uri="http://schemas.openxmlformats.org/drawingml/2006/table">
            <a:tbl>
              <a:tblPr firstRow="1" firstCol="1" bandRow="1">
                <a:tableStyleId>{5C22544A-7EE6-4342-B048-85BDC9FD1C3A}</a:tableStyleId>
              </a:tblPr>
              <a:tblGrid>
                <a:gridCol w="3046202">
                  <a:extLst>
                    <a:ext uri="{9D8B030D-6E8A-4147-A177-3AD203B41FA5}">
                      <a16:colId xmlns:a16="http://schemas.microsoft.com/office/drawing/2014/main" val="3263475522"/>
                    </a:ext>
                  </a:extLst>
                </a:gridCol>
                <a:gridCol w="6500606">
                  <a:extLst>
                    <a:ext uri="{9D8B030D-6E8A-4147-A177-3AD203B41FA5}">
                      <a16:colId xmlns:a16="http://schemas.microsoft.com/office/drawing/2014/main" val="1554946911"/>
                    </a:ext>
                  </a:extLst>
                </a:gridCol>
                <a:gridCol w="2060145">
                  <a:extLst>
                    <a:ext uri="{9D8B030D-6E8A-4147-A177-3AD203B41FA5}">
                      <a16:colId xmlns:a16="http://schemas.microsoft.com/office/drawing/2014/main" val="2636667198"/>
                    </a:ext>
                  </a:extLst>
                </a:gridCol>
              </a:tblGrid>
              <a:tr h="194048">
                <a:tc>
                  <a:txBody>
                    <a:bodyPr/>
                    <a:lstStyle/>
                    <a:p>
                      <a:pPr marL="0" marR="0" algn="ctr">
                        <a:spcBef>
                          <a:spcPts val="0"/>
                        </a:spcBef>
                        <a:spcAft>
                          <a:spcPts val="0"/>
                        </a:spcAft>
                        <a:tabLst>
                          <a:tab pos="228600" algn="l"/>
                          <a:tab pos="457200" algn="l"/>
                          <a:tab pos="685800" algn="l"/>
                        </a:tabLst>
                      </a:pPr>
                      <a:r>
                        <a:rPr lang="en-US" sz="1000" b="0">
                          <a:effectLst/>
                          <a:latin typeface="Segoe UI Semibold"/>
                          <a:cs typeface="Segoe UI Semibold"/>
                        </a:rPr>
                        <a:t>Qualifying Product</a:t>
                      </a:r>
                      <a:endParaRPr lang="en-US" sz="1000" b="0">
                        <a:effectLst/>
                        <a:latin typeface="Segoe UI Semibold"/>
                        <a:ea typeface="Calibri Light" panose="020F0302020204030204" pitchFamily="34" charset="0"/>
                        <a:cs typeface="Segoe UI Semibold"/>
                      </a:endParaRPr>
                    </a:p>
                  </a:txBody>
                  <a:tcPr marL="14681" marR="14681" marT="3544" marB="3544" anchor="ctr"/>
                </a:tc>
                <a:tc>
                  <a:txBody>
                    <a:bodyPr/>
                    <a:lstStyle/>
                    <a:p>
                      <a:pPr marL="0" marR="0" algn="ctr">
                        <a:spcBef>
                          <a:spcPts val="0"/>
                        </a:spcBef>
                        <a:spcAft>
                          <a:spcPts val="0"/>
                        </a:spcAft>
                        <a:tabLst>
                          <a:tab pos="228600" algn="l"/>
                          <a:tab pos="457200" algn="l"/>
                          <a:tab pos="685800" algn="l"/>
                        </a:tabLst>
                      </a:pPr>
                      <a:r>
                        <a:rPr lang="en-US" sz="1000" b="0" dirty="0">
                          <a:effectLst/>
                          <a:latin typeface="Segoe UI Semibold"/>
                          <a:cs typeface="Segoe UI Semibold"/>
                        </a:rPr>
                        <a:t>Student Use Benefit</a:t>
                      </a:r>
                      <a:r>
                        <a:rPr lang="en-US" sz="1000" b="0" baseline="30000" dirty="0">
                          <a:effectLst/>
                          <a:latin typeface="Segoe UI Semibold"/>
                          <a:cs typeface="Segoe UI Semibold"/>
                        </a:rPr>
                        <a:t>1</a:t>
                      </a:r>
                      <a:endParaRPr lang="en-US" sz="1000" b="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0" marR="0" algn="ctr">
                        <a:spcBef>
                          <a:spcPts val="0"/>
                        </a:spcBef>
                        <a:spcAft>
                          <a:spcPts val="0"/>
                        </a:spcAft>
                        <a:tabLst>
                          <a:tab pos="228600" algn="l"/>
                          <a:tab pos="457200" algn="l"/>
                          <a:tab pos="685800" algn="l"/>
                        </a:tabLst>
                      </a:pPr>
                      <a:r>
                        <a:rPr lang="en-US" sz="1000" b="0">
                          <a:effectLst/>
                          <a:latin typeface="Segoe UI Semibold"/>
                          <a:cs typeface="Segoe UI Semibold"/>
                        </a:rPr>
                        <a:t>Program Availability</a:t>
                      </a:r>
                      <a:r>
                        <a:rPr lang="en-US" sz="1000" b="0" baseline="30000">
                          <a:effectLst/>
                          <a:latin typeface="Segoe UI Semibold"/>
                          <a:cs typeface="Segoe UI Semibold"/>
                        </a:rPr>
                        <a:t>3</a:t>
                      </a:r>
                      <a:endParaRPr lang="en-US" sz="1000" b="0">
                        <a:effectLst/>
                        <a:latin typeface="Segoe UI Semibold"/>
                        <a:cs typeface="Segoe UI Semibold"/>
                      </a:endParaRPr>
                    </a:p>
                  </a:txBody>
                  <a:tcPr marL="14681" marR="14681" marT="3544" marB="3544" anchor="ctr"/>
                </a:tc>
                <a:extLst>
                  <a:ext uri="{0D108BD9-81ED-4DB2-BD59-A6C34878D82A}">
                    <a16:rowId xmlns:a16="http://schemas.microsoft.com/office/drawing/2014/main" val="785468449"/>
                  </a:ext>
                </a:extLst>
              </a:tr>
              <a:tr h="179120">
                <a:tc gridSpan="3">
                  <a:txBody>
                    <a:bodyPr/>
                    <a:lstStyle/>
                    <a:p>
                      <a:pPr marL="0" marR="0" algn="ctr">
                        <a:spcBef>
                          <a:spcPts val="0"/>
                        </a:spcBef>
                        <a:spcAft>
                          <a:spcPts val="0"/>
                        </a:spcAft>
                      </a:pPr>
                      <a:r>
                        <a:rPr lang="en-US" sz="1000" b="0">
                          <a:effectLst/>
                          <a:latin typeface="Segoe UI Semibold"/>
                          <a:ea typeface="Calibri Light" panose="020F0302020204030204" pitchFamily="34" charset="0"/>
                          <a:cs typeface="Segoe UI Semibold"/>
                        </a:rPr>
                        <a:t>Microsoft 365 Education plans (40 s</a:t>
                      </a:r>
                      <a:r>
                        <a:rPr lang="en-US" sz="1000" b="0">
                          <a:effectLst/>
                          <a:latin typeface="Segoe UI Semibold"/>
                          <a:cs typeface="Segoe UI Semibold"/>
                        </a:rPr>
                        <a:t>tudent instances per Faculty/Staff or Knowledge Worker) </a:t>
                      </a:r>
                      <a:endParaRPr lang="en-US" sz="1000" b="0">
                        <a:effectLst/>
                        <a:latin typeface="Segoe UI Semibold"/>
                        <a:ea typeface="Calibri Light" panose="020F0302020204030204" pitchFamily="34" charset="0"/>
                        <a:cs typeface="Segoe UI Semibold"/>
                      </a:endParaRPr>
                    </a:p>
                  </a:txBody>
                  <a:tcPr marL="14681" marR="14681" marT="3544" marB="3544" anchor="ctr">
                    <a:solidFill>
                      <a:schemeClr val="bg1">
                        <a:lumMod val="50000"/>
                      </a:schemeClr>
                    </a:solidFill>
                  </a:tcPr>
                </a:tc>
                <a:tc hMerge="1">
                  <a:txBody>
                    <a:bodyPr/>
                    <a:lstStyle/>
                    <a:p>
                      <a:pPr marL="91440" marR="0">
                        <a:spcBef>
                          <a:spcPts val="0"/>
                        </a:spcBef>
                        <a:spcAft>
                          <a:spcPts val="0"/>
                        </a:spcAft>
                        <a:tabLst>
                          <a:tab pos="228600" algn="l"/>
                          <a:tab pos="457200" algn="l"/>
                          <a:tab pos="685800" algn="l"/>
                        </a:tabLst>
                      </a:pPr>
                      <a:endParaRPr lang="en-US" sz="1050">
                        <a:effectLst/>
                        <a:latin typeface="Calibri Light" panose="020F0302020204030204" pitchFamily="34" charset="0"/>
                        <a:ea typeface="Calibri Light" panose="020F0302020204030204" pitchFamily="34" charset="0"/>
                        <a:cs typeface="Arial" panose="020B0604020202020204" pitchFamily="34" charset="0"/>
                      </a:endParaRPr>
                    </a:p>
                  </a:txBody>
                  <a:tcPr marL="14975" marR="14975" marT="3615" marB="3615" anchor="ctr">
                    <a:solidFill>
                      <a:schemeClr val="bg1">
                        <a:lumMod val="50000"/>
                      </a:schemeClr>
                    </a:solidFill>
                  </a:tcPr>
                </a:tc>
                <a:tc hMerge="1">
                  <a:txBody>
                    <a:bodyPr/>
                    <a:lstStyle/>
                    <a:p>
                      <a:pPr marL="0" marR="0" algn="ctr">
                        <a:spcBef>
                          <a:spcPts val="0"/>
                        </a:spcBef>
                        <a:spcAft>
                          <a:spcPts val="0"/>
                        </a:spcAft>
                      </a:pPr>
                      <a:endParaRPr lang="en-US" sz="1050" b="0" dirty="0">
                        <a:effectLst/>
                        <a:latin typeface="Segoe UI Semibold"/>
                        <a:ea typeface="Calibri Light" panose="020F0302020204030204" pitchFamily="34" charset="0"/>
                        <a:cs typeface="Segoe UI Semibold"/>
                      </a:endParaRPr>
                    </a:p>
                  </a:txBody>
                  <a:tcPr marL="14975" marR="14975" marT="3615" marB="3615" anchor="ctr">
                    <a:solidFill>
                      <a:schemeClr val="bg1">
                        <a:lumMod val="50000"/>
                      </a:schemeClr>
                    </a:solidFill>
                  </a:tcPr>
                </a:tc>
                <a:extLst>
                  <a:ext uri="{0D108BD9-81ED-4DB2-BD59-A6C34878D82A}">
                    <a16:rowId xmlns:a16="http://schemas.microsoft.com/office/drawing/2014/main" val="567012919"/>
                  </a:ext>
                </a:extLst>
              </a:tr>
              <a:tr h="343731">
                <a:tc>
                  <a:txBody>
                    <a:bodyPr/>
                    <a:lstStyle/>
                    <a:p>
                      <a:pPr marL="91440" marR="0">
                        <a:spcBef>
                          <a:spcPts val="0"/>
                        </a:spcBef>
                        <a:spcAft>
                          <a:spcPts val="0"/>
                        </a:spcAft>
                        <a:tabLst>
                          <a:tab pos="228600" algn="l"/>
                          <a:tab pos="457200" algn="l"/>
                          <a:tab pos="685800" algn="l"/>
                        </a:tabLst>
                      </a:pPr>
                      <a:r>
                        <a:rPr lang="en-US" sz="1000" dirty="0">
                          <a:effectLst/>
                          <a:latin typeface="Segoe UI Semibold"/>
                          <a:cs typeface="Segoe UI Semibold"/>
                        </a:rPr>
                        <a:t>Microsoft </a:t>
                      </a:r>
                      <a:r>
                        <a:rPr lang="en-US" sz="1000">
                          <a:effectLst/>
                          <a:latin typeface="Segoe UI Semibold"/>
                          <a:cs typeface="Segoe UI Semibold"/>
                        </a:rPr>
                        <a:t>365 A3</a:t>
                      </a:r>
                      <a:endParaRPr lang="en-US" sz="100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tab pos="228600" algn="l"/>
                          <a:tab pos="457200" algn="l"/>
                          <a:tab pos="685800" algn="l"/>
                        </a:tabLst>
                        <a:defRPr/>
                      </a:pPr>
                      <a:r>
                        <a:rPr lang="en-US" sz="1000" kern="1200">
                          <a:solidFill>
                            <a:schemeClr val="dk1"/>
                          </a:solidFill>
                          <a:effectLst/>
                          <a:latin typeface="+mn-lt"/>
                          <a:ea typeface="+mn-ea"/>
                          <a:cs typeface="+mn-cs"/>
                        </a:rPr>
                        <a:t>Enterprise Mobility + Security A3 Student Use Benefit, Office 365 A3 Student Use Benefit, Windows 10 Education E3 Student Use Benefit, Minecraft: Education Edition</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3672212779"/>
                  </a:ext>
                </a:extLst>
              </a:tr>
              <a:tr h="343731">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b="1" kern="1200">
                          <a:solidFill>
                            <a:schemeClr val="lt1"/>
                          </a:solidFill>
                          <a:effectLst/>
                          <a:latin typeface="Segoe UI Semibold"/>
                          <a:ea typeface="+mn-ea"/>
                          <a:cs typeface="Segoe UI Semibold"/>
                        </a:rPr>
                        <a:t>Microsoft 365 A5</a:t>
                      </a:r>
                    </a:p>
                  </a:txBody>
                  <a:tcPr marL="14681" marR="14681" marT="3544" marB="3544" anchor="ctr"/>
                </a:tc>
                <a:tc>
                  <a:txBody>
                    <a:bodyPr/>
                    <a:lstStyle/>
                    <a:p>
                      <a:pPr marL="9144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tab pos="228600" algn="l"/>
                          <a:tab pos="457200" algn="l"/>
                          <a:tab pos="685800" algn="l"/>
                        </a:tabLst>
                        <a:defRPr/>
                      </a:pPr>
                      <a:r>
                        <a:rPr lang="en-US" sz="1000" kern="1200">
                          <a:solidFill>
                            <a:schemeClr val="dk1"/>
                          </a:solidFill>
                          <a:effectLst/>
                          <a:latin typeface="+mn-lt"/>
                          <a:ea typeface="+mn-ea"/>
                          <a:cs typeface="+mn-cs"/>
                        </a:rPr>
                        <a:t>Enterprise Mobility + Security A5 Student Use Benefit, Office 365 A5 Student Use Benefit, Windows 10 Education E5 Student Use Benefit</a:t>
                      </a:r>
                      <a:r>
                        <a:rPr lang="en-US" sz="1000" kern="1200" baseline="30000">
                          <a:solidFill>
                            <a:schemeClr val="dk1"/>
                          </a:solidFill>
                          <a:effectLst/>
                          <a:latin typeface="+mn-lt"/>
                          <a:ea typeface="+mn-ea"/>
                          <a:cs typeface="+mn-cs"/>
                        </a:rPr>
                        <a:t>2</a:t>
                      </a:r>
                      <a:r>
                        <a:rPr lang="en-US" sz="1000" kern="1200">
                          <a:solidFill>
                            <a:schemeClr val="dk1"/>
                          </a:solidFill>
                          <a:effectLst/>
                          <a:latin typeface="+mn-lt"/>
                          <a:ea typeface="+mn-ea"/>
                          <a:cs typeface="+mn-cs"/>
                        </a:rPr>
                        <a:t>, Minecraft: Education Edition</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74719923"/>
                  </a:ext>
                </a:extLst>
              </a:tr>
              <a:tr h="186743">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b="1" kern="1200" dirty="0">
                          <a:solidFill>
                            <a:schemeClr val="lt1"/>
                          </a:solidFill>
                          <a:effectLst/>
                          <a:latin typeface="Segoe UI Semibold"/>
                          <a:ea typeface="+mn-ea"/>
                          <a:cs typeface="Segoe UI Semibold"/>
                        </a:rPr>
                        <a:t>Microsoft 365 A5 Security</a:t>
                      </a:r>
                    </a:p>
                  </a:txBody>
                  <a:tcPr marL="36106" marR="36106" marT="8715" marB="8715"/>
                </a:tc>
                <a:tc>
                  <a:txBody>
                    <a:bodyPr/>
                    <a:lstStyle/>
                    <a:p>
                      <a:pPr marL="9144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tab pos="228600" algn="l"/>
                          <a:tab pos="457200" algn="l"/>
                          <a:tab pos="685800" algn="l"/>
                        </a:tabLst>
                        <a:defRPr/>
                      </a:pPr>
                      <a:r>
                        <a:rPr lang="en-US" sz="1000" kern="1200" dirty="0">
                          <a:solidFill>
                            <a:schemeClr val="dk1"/>
                          </a:solidFill>
                          <a:effectLst/>
                          <a:latin typeface="+mn-lt"/>
                          <a:ea typeface="+mn-ea"/>
                          <a:cs typeface="+mn-cs"/>
                        </a:rPr>
                        <a:t>Office 365 Advanced Threat Protection Plan 1, Azure Active Directory Premium Plan 2</a:t>
                      </a:r>
                    </a:p>
                  </a:txBody>
                  <a:tcPr marL="36106" marR="36106" marT="8715" marB="8715"/>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EES, CSP</a:t>
                      </a:r>
                    </a:p>
                  </a:txBody>
                  <a:tcPr marL="36106" marR="36106" marT="8715" marB="8715"/>
                </a:tc>
                <a:extLst>
                  <a:ext uri="{0D108BD9-81ED-4DB2-BD59-A6C34878D82A}">
                    <a16:rowId xmlns:a16="http://schemas.microsoft.com/office/drawing/2014/main" val="3696768468"/>
                  </a:ext>
                </a:extLst>
              </a:tr>
              <a:tr h="175663">
                <a:tc gridSpan="3">
                  <a:txBody>
                    <a:bodyPr/>
                    <a:lstStyle/>
                    <a:p>
                      <a:pPr marL="91440" marR="0" algn="ctr">
                        <a:spcBef>
                          <a:spcPts val="0"/>
                        </a:spcBef>
                        <a:spcAft>
                          <a:spcPts val="0"/>
                        </a:spcAft>
                      </a:pPr>
                      <a:r>
                        <a:rPr lang="en-US" sz="1000">
                          <a:effectLst/>
                          <a:latin typeface="Segoe UI Semibold"/>
                          <a:ea typeface="Calibri Light" panose="020F0302020204030204" pitchFamily="34" charset="0"/>
                          <a:cs typeface="Segoe UI Semibold"/>
                        </a:rPr>
                        <a:t>Microsoft suite components </a:t>
                      </a:r>
                      <a:r>
                        <a:rPr lang="en-US" sz="1000" b="0">
                          <a:effectLst/>
                          <a:latin typeface="Segoe UI Semibold"/>
                          <a:ea typeface="Calibri Light" panose="020F0302020204030204" pitchFamily="34" charset="0"/>
                          <a:cs typeface="Segoe UI Semibold"/>
                        </a:rPr>
                        <a:t>(40 s</a:t>
                      </a:r>
                      <a:r>
                        <a:rPr lang="en-US" sz="1000" b="0">
                          <a:effectLst/>
                          <a:latin typeface="Segoe UI Semibold"/>
                          <a:cs typeface="Segoe UI Semibold"/>
                        </a:rPr>
                        <a:t>tudent instances per Faculty/Staff or Knowledge Worker) </a:t>
                      </a:r>
                      <a:endParaRPr lang="en-US" sz="1000">
                        <a:effectLst/>
                        <a:latin typeface="Segoe UI Semibold" panose="020B0702040204020203" pitchFamily="34" charset="0"/>
                        <a:ea typeface="Calibri Light" panose="020F0302020204030204" pitchFamily="34" charset="0"/>
                        <a:cs typeface="Segoe UI Semibold" panose="020B0702040204020203" pitchFamily="34" charset="0"/>
                      </a:endParaRPr>
                    </a:p>
                  </a:txBody>
                  <a:tcPr marL="14681" marR="14681" marT="3544" marB="3544" anchor="ctr">
                    <a:solidFill>
                      <a:schemeClr val="bg1">
                        <a:lumMod val="50000"/>
                      </a:schemeClr>
                    </a:solidFill>
                  </a:tcPr>
                </a:tc>
                <a:tc hMerge="1">
                  <a:txBody>
                    <a:bodyPr/>
                    <a:lstStyle/>
                    <a:p>
                      <a:pPr marL="91440" marR="0">
                        <a:spcBef>
                          <a:spcPts val="0"/>
                        </a:spcBef>
                        <a:spcAft>
                          <a:spcPts val="0"/>
                        </a:spcAft>
                        <a:tabLst>
                          <a:tab pos="228600" algn="l"/>
                          <a:tab pos="457200" algn="l"/>
                          <a:tab pos="685800" algn="l"/>
                        </a:tabLst>
                      </a:pPr>
                      <a:endParaRPr lang="en-US" sz="1050">
                        <a:effectLst/>
                        <a:latin typeface="Calibri Light" panose="020F0302020204030204" pitchFamily="34" charset="0"/>
                        <a:ea typeface="Calibri Light" panose="020F0302020204030204" pitchFamily="34" charset="0"/>
                        <a:cs typeface="Arial" panose="020B0604020202020204" pitchFamily="34" charset="0"/>
                      </a:endParaRPr>
                    </a:p>
                  </a:txBody>
                  <a:tcPr marL="14975" marR="14975" marT="3615" marB="3615" anchor="ctr">
                    <a:solidFill>
                      <a:schemeClr val="bg1">
                        <a:lumMod val="50000"/>
                      </a:schemeClr>
                    </a:solidFill>
                  </a:tcPr>
                </a:tc>
                <a:tc hMerge="1">
                  <a:txBody>
                    <a:bodyPr/>
                    <a:lstStyle/>
                    <a:p>
                      <a:pPr marL="91440" marR="0">
                        <a:spcBef>
                          <a:spcPts val="0"/>
                        </a:spcBef>
                        <a:spcAft>
                          <a:spcPts val="0"/>
                        </a:spcAft>
                      </a:pPr>
                      <a:endParaRPr lang="en-US" sz="1050" dirty="0">
                        <a:effectLst/>
                        <a:latin typeface="Segoe UI Semibold" panose="020B0702040204020203" pitchFamily="34" charset="0"/>
                        <a:ea typeface="Calibri Light" panose="020F0302020204030204" pitchFamily="34" charset="0"/>
                        <a:cs typeface="Segoe UI Semibold" panose="020B0702040204020203" pitchFamily="34" charset="0"/>
                      </a:endParaRPr>
                    </a:p>
                  </a:txBody>
                  <a:tcPr marL="14975" marR="14975" marT="3615" marB="3615" anchor="ctr">
                    <a:solidFill>
                      <a:schemeClr val="bg1">
                        <a:lumMod val="50000"/>
                      </a:schemeClr>
                    </a:solidFill>
                  </a:tcPr>
                </a:tc>
                <a:extLst>
                  <a:ext uri="{0D108BD9-81ED-4DB2-BD59-A6C34878D82A}">
                    <a16:rowId xmlns:a16="http://schemas.microsoft.com/office/drawing/2014/main" val="143648160"/>
                  </a:ext>
                </a:extLst>
              </a:tr>
              <a:tr h="343731">
                <a:tc>
                  <a:txBody>
                    <a:bodyPr/>
                    <a:lstStyle/>
                    <a:p>
                      <a:pPr marL="91440" marR="0">
                        <a:spcBef>
                          <a:spcPts val="0"/>
                        </a:spcBef>
                        <a:spcAft>
                          <a:spcPts val="0"/>
                        </a:spcAft>
                        <a:tabLst>
                          <a:tab pos="228600" algn="l"/>
                          <a:tab pos="457200" algn="l"/>
                          <a:tab pos="685800" algn="l"/>
                        </a:tabLst>
                      </a:pPr>
                      <a:r>
                        <a:rPr lang="en-US" sz="1000" dirty="0">
                          <a:effectLst/>
                          <a:latin typeface="Segoe UI Semibold"/>
                          <a:cs typeface="Segoe UI Semibold"/>
                        </a:rPr>
                        <a:t>Enterprise Mobility + Security E3</a:t>
                      </a:r>
                      <a:endParaRPr lang="en-US" sz="100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Azure Active Directory Premium Plan 1, Advanced Threat Analytics, Azure Information Protection Premium Plan 1, Microsoft Intune for Education </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496873888"/>
                  </a:ext>
                </a:extLst>
              </a:tr>
              <a:tr h="343731">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Enterprise Mobility + Security E5</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Enterprise Mobility + Security A3 Student Use Benefit, Azure Advanced Threat Protection, Azure Active Directory Premium Plan 2, Microsoft Cloud App Security, Azure Information Protection Premium Plan 2 </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807224425"/>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Office 365 A3</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Office 365 A1, Office 365 ProPlus, Office 365 Cloud App Security</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593932675"/>
                  </a:ext>
                </a:extLst>
              </a:tr>
              <a:tr h="163962">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Office 365 A5</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Office 365 A3 Student Use Benefit, Office 365 Advanced Threat Protection Plan 2</a:t>
                      </a:r>
                      <a:endParaRPr lang="en-US" sz="1000" kern="1200" dirty="0">
                        <a:solidFill>
                          <a:schemeClr val="dk1"/>
                        </a:solidFill>
                        <a:effectLst/>
                        <a:latin typeface="+mn-lt"/>
                        <a:ea typeface="+mn-ea"/>
                        <a:cs typeface="+mn-cs"/>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OVS-ES,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2965227618"/>
                  </a:ext>
                </a:extLst>
              </a:tr>
              <a:tr h="185342">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Windows 10 Education A3 (Per User)</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Windows 10 Education A3 (Per User)</a:t>
                      </a:r>
                      <a:r>
                        <a:rPr lang="en-US" sz="1000" baseline="30000">
                          <a:effectLst/>
                        </a:rPr>
                        <a:t>2</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891101478"/>
                  </a:ext>
                </a:extLst>
              </a:tr>
              <a:tr h="184230">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Windows 10 Education A5 (Per User)</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Windows 10 Education A3 (Per User)</a:t>
                      </a:r>
                      <a:r>
                        <a:rPr lang="en-US" sz="1000" baseline="30000">
                          <a:effectLst/>
                        </a:rPr>
                        <a:t>2</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2462414713"/>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Windows 10 Education E3 (Per User)</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Windows 10 Education E3 (Per User)</a:t>
                      </a:r>
                      <a:r>
                        <a:rPr lang="en-US" sz="1000" baseline="30000">
                          <a:effectLst/>
                        </a:rPr>
                        <a:t>2</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EES (2017)</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871222907"/>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Windows 10 Education E5 (Per User)</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Windows 10 Education E3 (Per User)</a:t>
                      </a:r>
                      <a:r>
                        <a:rPr lang="en-US" sz="1000" baseline="30000">
                          <a:effectLst/>
                        </a:rPr>
                        <a:t>2</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EES (2017)</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3750953545"/>
                  </a:ext>
                </a:extLst>
              </a:tr>
              <a:tr h="175663">
                <a:tc>
                  <a:txBody>
                    <a:bodyPr/>
                    <a:lstStyle/>
                    <a:p>
                      <a:pPr marL="91440" marR="0">
                        <a:spcBef>
                          <a:spcPts val="0"/>
                        </a:spcBef>
                        <a:spcAft>
                          <a:spcPts val="0"/>
                        </a:spcAft>
                        <a:tabLst>
                          <a:tab pos="228600" algn="l"/>
                          <a:tab pos="457200" algn="l"/>
                          <a:tab pos="685800" algn="l"/>
                        </a:tabLst>
                      </a:pPr>
                      <a:r>
                        <a:rPr lang="en-US" sz="1000" dirty="0">
                          <a:effectLst/>
                          <a:latin typeface="Segoe UI Semibold"/>
                          <a:cs typeface="Segoe UI Semibold"/>
                        </a:rPr>
                        <a:t>Windows 10 Education E5 (Per Device)</a:t>
                      </a:r>
                      <a:endParaRPr lang="en-US" sz="100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Windows 10 Education E3 (Per Device)</a:t>
                      </a:r>
                      <a:r>
                        <a:rPr lang="en-US" sz="1000" baseline="30000">
                          <a:effectLst/>
                        </a:rPr>
                        <a:t> 2</a:t>
                      </a:r>
                      <a:endParaRPr lang="en-US" sz="100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OVS-ES, School</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4054309555"/>
                  </a:ext>
                </a:extLst>
              </a:tr>
              <a:tr h="175663">
                <a:tc>
                  <a:txBody>
                    <a:bodyPr/>
                    <a:lstStyle/>
                    <a:p>
                      <a:pPr marL="91440" marR="0">
                        <a:spcBef>
                          <a:spcPts val="0"/>
                        </a:spcBef>
                        <a:spcAft>
                          <a:spcPts val="0"/>
                        </a:spcAft>
                      </a:pPr>
                      <a:r>
                        <a:rPr lang="en-US" sz="1000" b="0">
                          <a:effectLst/>
                          <a:latin typeface="+mn-lt"/>
                          <a:ea typeface="Calibri Light" panose="020F0302020204030204" pitchFamily="34" charset="0"/>
                          <a:cs typeface="Segoe UI Semibold"/>
                        </a:rPr>
                        <a:t>Desktop Education </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latin typeface="+mn-lt"/>
                          <a:ea typeface="Calibri Light" panose="020F0302020204030204" pitchFamily="34" charset="0"/>
                          <a:cs typeface="Arial" panose="020B0604020202020204" pitchFamily="34" charset="0"/>
                        </a:rPr>
                        <a:t>O365 </a:t>
                      </a:r>
                      <a:r>
                        <a:rPr lang="en-US" sz="1000" dirty="0" err="1">
                          <a:effectLst/>
                          <a:latin typeface="+mn-lt"/>
                          <a:ea typeface="Calibri Light" panose="020F0302020204030204" pitchFamily="34" charset="0"/>
                          <a:cs typeface="Arial" panose="020B0604020202020204" pitchFamily="34" charset="0"/>
                        </a:rPr>
                        <a:t>ProPlus</a:t>
                      </a:r>
                      <a:r>
                        <a:rPr lang="en-US" sz="1000" dirty="0">
                          <a:effectLst/>
                          <a:latin typeface="+mn-lt"/>
                          <a:ea typeface="Calibri Light" panose="020F0302020204030204" pitchFamily="34" charset="0"/>
                          <a:cs typeface="Arial" panose="020B0604020202020204" pitchFamily="34" charset="0"/>
                        </a:rPr>
                        <a:t> and Windows 10 Education Upgrade</a:t>
                      </a:r>
                    </a:p>
                  </a:txBody>
                  <a:tcPr marL="14681" marR="14681" marT="3544" marB="3544" anchor="ctr"/>
                </a:tc>
                <a:tc>
                  <a:txBody>
                    <a:bodyPr/>
                    <a:lstStyle/>
                    <a:p>
                      <a:pPr marL="91440" marR="0" lvl="0" indent="0" algn="l" defTabSz="932742" rtl="0" eaLnBrk="1" fontAlgn="auto" latinLnBrk="0" hangingPunct="1">
                        <a:lnSpc>
                          <a:spcPct val="100000"/>
                        </a:lnSpc>
                        <a:spcBef>
                          <a:spcPts val="0"/>
                        </a:spcBef>
                        <a:spcAft>
                          <a:spcPts val="0"/>
                        </a:spcAft>
                        <a:buClrTx/>
                        <a:buSzTx/>
                        <a:buFontTx/>
                        <a:buNone/>
                        <a:tabLst>
                          <a:tab pos="228600" algn="l"/>
                          <a:tab pos="457200" algn="l"/>
                          <a:tab pos="685800" algn="l"/>
                        </a:tabLst>
                        <a:defRPr/>
                      </a:pPr>
                      <a:r>
                        <a:rPr lang="en-US" sz="1000" dirty="0">
                          <a:effectLst/>
                          <a:latin typeface="+mn-lt"/>
                        </a:rPr>
                        <a:t>OVS-ES, School</a:t>
                      </a:r>
                      <a:r>
                        <a:rPr lang="en-US" sz="1000" dirty="0">
                          <a:effectLst/>
                          <a:latin typeface="+mn-lt"/>
                          <a:cs typeface="Arial" panose="020B0604020202020204" pitchFamily="34" charset="0"/>
                        </a:rPr>
                        <a:t>, EES (pre-2017)</a:t>
                      </a:r>
                      <a:endParaRPr lang="en-US" sz="1000" dirty="0">
                        <a:effectLst/>
                        <a:latin typeface="+mn-lt"/>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588242219"/>
                  </a:ext>
                </a:extLst>
              </a:tr>
              <a:tr h="175663">
                <a:tc gridSpan="3">
                  <a:txBody>
                    <a:bodyPr/>
                    <a:lstStyle/>
                    <a:p>
                      <a:pPr marL="91440" marR="0" algn="ctr" defTabSz="932742" rtl="0" eaLnBrk="1" latinLnBrk="0" hangingPunct="1">
                        <a:spcBef>
                          <a:spcPts val="0"/>
                        </a:spcBef>
                        <a:spcAft>
                          <a:spcPts val="0"/>
                        </a:spcAft>
                        <a:tabLst>
                          <a:tab pos="228600" algn="l"/>
                          <a:tab pos="457200" algn="l"/>
                          <a:tab pos="685800" algn="l"/>
                        </a:tabLst>
                      </a:pPr>
                      <a:r>
                        <a:rPr lang="en-US" sz="1000" b="1" kern="1200">
                          <a:solidFill>
                            <a:schemeClr val="lt1"/>
                          </a:solidFill>
                          <a:effectLst/>
                          <a:latin typeface="Segoe UI Semibold"/>
                          <a:ea typeface="+mn-ea"/>
                          <a:cs typeface="Segoe UI Semibold"/>
                        </a:rPr>
                        <a:t>Microsoft products </a:t>
                      </a:r>
                      <a:r>
                        <a:rPr lang="en-US" sz="1000" b="0">
                          <a:effectLst/>
                          <a:latin typeface="Segoe UI Semibold"/>
                          <a:ea typeface="Calibri Light" panose="020F0302020204030204" pitchFamily="34" charset="0"/>
                          <a:cs typeface="Segoe UI Semibold"/>
                        </a:rPr>
                        <a:t>(15 s</a:t>
                      </a:r>
                      <a:r>
                        <a:rPr lang="en-US" sz="1000" b="0">
                          <a:effectLst/>
                          <a:latin typeface="Segoe UI Semibold"/>
                          <a:cs typeface="Segoe UI Semibold"/>
                        </a:rPr>
                        <a:t>tudent instances per Faculty/Staff or Knowledge Worker) </a:t>
                      </a:r>
                      <a:endParaRPr lang="en-US" sz="1000" b="1" kern="1200">
                        <a:solidFill>
                          <a:schemeClr val="lt1"/>
                        </a:solidFill>
                        <a:effectLst/>
                        <a:latin typeface="Segoe UI Semibold"/>
                        <a:ea typeface="+mn-ea"/>
                        <a:cs typeface="Segoe UI Semibold"/>
                      </a:endParaRPr>
                    </a:p>
                  </a:txBody>
                  <a:tcPr marL="14681" marR="14681" marT="3544" marB="3544" anchor="ctr">
                    <a:solidFill>
                      <a:schemeClr val="bg1">
                        <a:lumMod val="50000"/>
                      </a:schemeClr>
                    </a:solidFill>
                  </a:tcPr>
                </a:tc>
                <a:tc hMerge="1">
                  <a:txBody>
                    <a:bodyPr/>
                    <a:lstStyle/>
                    <a:p>
                      <a:pPr marL="91440" marR="0">
                        <a:spcBef>
                          <a:spcPts val="0"/>
                        </a:spcBef>
                        <a:spcAft>
                          <a:spcPts val="0"/>
                        </a:spcAft>
                        <a:tabLst>
                          <a:tab pos="228600" algn="l"/>
                          <a:tab pos="457200" algn="l"/>
                          <a:tab pos="685800" algn="l"/>
                        </a:tabLst>
                      </a:pPr>
                      <a:endParaRPr lang="en-US" sz="1050">
                        <a:effectLst/>
                        <a:latin typeface="Calibri Light" panose="020F0302020204030204" pitchFamily="34" charset="0"/>
                        <a:ea typeface="Calibri Light" panose="020F0302020204030204" pitchFamily="34" charset="0"/>
                        <a:cs typeface="Arial" panose="020B0604020202020204" pitchFamily="34" charset="0"/>
                      </a:endParaRPr>
                    </a:p>
                  </a:txBody>
                  <a:tcPr marL="14975" marR="14975" marT="3615" marB="3615" anchor="ctr">
                    <a:solidFill>
                      <a:schemeClr val="bg1">
                        <a:lumMod val="50000"/>
                      </a:schemeClr>
                    </a:solidFill>
                  </a:tcPr>
                </a:tc>
                <a:tc hMerge="1">
                  <a:txBody>
                    <a:bodyPr/>
                    <a:lstStyle/>
                    <a:p>
                      <a:pPr marL="91440" marR="0" algn="l" defTabSz="932742" rtl="0" eaLnBrk="1" latinLnBrk="0" hangingPunct="1">
                        <a:spcBef>
                          <a:spcPts val="0"/>
                        </a:spcBef>
                        <a:spcAft>
                          <a:spcPts val="0"/>
                        </a:spcAft>
                        <a:tabLst>
                          <a:tab pos="228600" algn="l"/>
                          <a:tab pos="457200" algn="l"/>
                          <a:tab pos="685800" algn="l"/>
                        </a:tabLst>
                      </a:pPr>
                      <a:endParaRPr lang="en-US" sz="1050" b="1" kern="1200" dirty="0">
                        <a:solidFill>
                          <a:schemeClr val="lt1"/>
                        </a:solidFill>
                        <a:effectLst/>
                        <a:latin typeface="Segoe UI Semibold"/>
                        <a:ea typeface="+mn-ea"/>
                        <a:cs typeface="Segoe UI Semibold"/>
                      </a:endParaRPr>
                    </a:p>
                  </a:txBody>
                  <a:tcPr marL="14975" marR="14975" marT="3615" marB="3615" anchor="ctr">
                    <a:solidFill>
                      <a:schemeClr val="bg1">
                        <a:lumMod val="50000"/>
                      </a:schemeClr>
                    </a:solidFill>
                  </a:tcPr>
                </a:tc>
                <a:extLst>
                  <a:ext uri="{0D108BD9-81ED-4DB2-BD59-A6C34878D82A}">
                    <a16:rowId xmlns:a16="http://schemas.microsoft.com/office/drawing/2014/main" val="4254627977"/>
                  </a:ext>
                </a:extLst>
              </a:tr>
              <a:tr h="175663">
                <a:tc>
                  <a:txBody>
                    <a:bodyPr/>
                    <a:lstStyle/>
                    <a:p>
                      <a:pPr marL="91440" marR="0">
                        <a:spcBef>
                          <a:spcPts val="0"/>
                        </a:spcBef>
                        <a:spcAft>
                          <a:spcPts val="0"/>
                        </a:spcAft>
                        <a:tabLst>
                          <a:tab pos="228600" algn="l"/>
                          <a:tab pos="457200" algn="l"/>
                          <a:tab pos="685800" algn="l"/>
                        </a:tabLst>
                      </a:pPr>
                      <a:r>
                        <a:rPr lang="en-US" sz="1000" dirty="0">
                          <a:effectLst/>
                          <a:latin typeface="Segoe UI Semibold"/>
                          <a:cs typeface="Segoe UI Semibold"/>
                        </a:rPr>
                        <a:t>Advanced Threat Analytics</a:t>
                      </a:r>
                      <a:endParaRPr lang="en-US" sz="100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Advanced Threat Analytics</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School, EES</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1633566246"/>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Azure Active Directory Premium Plan 1</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Azure Active Directory Premium Plan 1</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School, EES</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3531720767"/>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Azure Active Directory Premium Plan 2</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Azure Active Directory Premium Plan 2</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School, EES</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2496835585"/>
                  </a:ext>
                </a:extLst>
              </a:tr>
              <a:tr h="175663">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Microsoft Intune for Education</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Microsoft Intune for Education</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OVS-ES,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2159133478"/>
                  </a:ext>
                </a:extLst>
              </a:tr>
              <a:tr h="188776">
                <a:tc>
                  <a:txBody>
                    <a:bodyPr/>
                    <a:lstStyle/>
                    <a:p>
                      <a:pPr marL="91440" marR="0">
                        <a:spcBef>
                          <a:spcPts val="0"/>
                        </a:spcBef>
                        <a:spcAft>
                          <a:spcPts val="0"/>
                        </a:spcAft>
                        <a:tabLst>
                          <a:tab pos="228600" algn="l"/>
                          <a:tab pos="457200" algn="l"/>
                          <a:tab pos="685800" algn="l"/>
                        </a:tabLst>
                      </a:pPr>
                      <a:r>
                        <a:rPr lang="en-US" sz="1000">
                          <a:effectLst/>
                          <a:latin typeface="Segoe UI Semibold"/>
                          <a:cs typeface="Segoe UI Semibold"/>
                        </a:rPr>
                        <a:t>Minecraft: Education Edition</a:t>
                      </a:r>
                      <a:endParaRPr lang="en-US" sz="100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Minecraft: Education Edition</a:t>
                      </a: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a:effectLst/>
                        </a:rPr>
                        <a:t>EES</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256547348"/>
                  </a:ext>
                </a:extLst>
              </a:tr>
              <a:tr h="191466">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b="1" kern="1200" dirty="0">
                          <a:solidFill>
                            <a:schemeClr val="lt1"/>
                          </a:solidFill>
                          <a:effectLst/>
                          <a:latin typeface="Segoe UI Semibold"/>
                          <a:ea typeface="+mn-ea"/>
                          <a:cs typeface="Segoe UI Semibold"/>
                        </a:rPr>
                        <a:t>Office 365 Advanced Threat Protection Plan 1</a:t>
                      </a:r>
                    </a:p>
                  </a:txBody>
                  <a:tcPr marL="36106" marR="36106" marT="8715" marB="8715"/>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Office 365 Advanced Threat Protection Plan 1</a:t>
                      </a:r>
                    </a:p>
                  </a:txBody>
                  <a:tcPr marL="36106" marR="36106" marT="8715" marB="8715"/>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OVS-ES, EES, CSP</a:t>
                      </a:r>
                    </a:p>
                  </a:txBody>
                  <a:tcPr marL="36106" marR="36106" marT="8715" marB="8715"/>
                </a:tc>
                <a:extLst>
                  <a:ext uri="{0D108BD9-81ED-4DB2-BD59-A6C34878D82A}">
                    <a16:rowId xmlns:a16="http://schemas.microsoft.com/office/drawing/2014/main" val="782318279"/>
                  </a:ext>
                </a:extLst>
              </a:tr>
              <a:tr h="175663">
                <a:tc>
                  <a:txBody>
                    <a:bodyPr/>
                    <a:lstStyle/>
                    <a:p>
                      <a:pPr marL="91440" marR="0">
                        <a:spcBef>
                          <a:spcPts val="0"/>
                        </a:spcBef>
                        <a:spcAft>
                          <a:spcPts val="0"/>
                        </a:spcAft>
                        <a:tabLst>
                          <a:tab pos="228600" algn="l"/>
                          <a:tab pos="457200" algn="l"/>
                          <a:tab pos="685800" algn="l"/>
                        </a:tabLst>
                      </a:pPr>
                      <a:r>
                        <a:rPr lang="en-US" sz="1000" dirty="0">
                          <a:effectLst/>
                          <a:latin typeface="Segoe UI Semibold"/>
                          <a:cs typeface="Segoe UI Semibold"/>
                        </a:rPr>
                        <a:t>Office 365 </a:t>
                      </a:r>
                      <a:r>
                        <a:rPr lang="en-US" sz="1000" dirty="0" err="1">
                          <a:effectLst/>
                          <a:latin typeface="Segoe UI Semibold"/>
                          <a:cs typeface="Segoe UI Semibold"/>
                        </a:rPr>
                        <a:t>ProPlus</a:t>
                      </a:r>
                      <a:endParaRPr lang="en-US" sz="1000" dirty="0">
                        <a:effectLst/>
                        <a:latin typeface="Segoe UI Semibold"/>
                        <a:ea typeface="Calibri Light" panose="020F0302020204030204" pitchFamily="34" charset="0"/>
                        <a:cs typeface="Segoe UI Semibold"/>
                      </a:endParaRPr>
                    </a:p>
                  </a:txBody>
                  <a:tcPr marL="14681" marR="14681" marT="3544" marB="3544" anchor="ctr"/>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Office 365 </a:t>
                      </a:r>
                      <a:r>
                        <a:rPr lang="en-US" sz="1000" kern="1200" dirty="0" err="1">
                          <a:solidFill>
                            <a:schemeClr val="dk1"/>
                          </a:solidFill>
                          <a:effectLst/>
                          <a:latin typeface="+mn-lt"/>
                          <a:ea typeface="+mn-ea"/>
                          <a:cs typeface="+mn-cs"/>
                        </a:rPr>
                        <a:t>ProPlus</a:t>
                      </a:r>
                      <a:endParaRPr lang="en-US" sz="1000" kern="1200" dirty="0">
                        <a:solidFill>
                          <a:schemeClr val="dk1"/>
                        </a:solidFill>
                        <a:effectLst/>
                        <a:latin typeface="+mn-lt"/>
                        <a:ea typeface="+mn-ea"/>
                        <a:cs typeface="+mn-cs"/>
                      </a:endParaRPr>
                    </a:p>
                  </a:txBody>
                  <a:tcPr marL="14681" marR="14681" marT="3544" marB="3544" anchor="ctr"/>
                </a:tc>
                <a:tc>
                  <a:txBody>
                    <a:bodyPr/>
                    <a:lstStyle/>
                    <a:p>
                      <a:pPr marL="91440" marR="0">
                        <a:spcBef>
                          <a:spcPts val="0"/>
                        </a:spcBef>
                        <a:spcAft>
                          <a:spcPts val="0"/>
                        </a:spcAft>
                        <a:tabLst>
                          <a:tab pos="228600" algn="l"/>
                          <a:tab pos="457200" algn="l"/>
                          <a:tab pos="685800" algn="l"/>
                        </a:tabLst>
                      </a:pPr>
                      <a:r>
                        <a:rPr lang="en-US" sz="1000" dirty="0">
                          <a:effectLst/>
                        </a:rPr>
                        <a:t>OVS-ES, School, EES, CSP</a:t>
                      </a:r>
                      <a:endParaRPr lang="en-US" sz="1000" dirty="0">
                        <a:effectLst/>
                        <a:latin typeface="Calibri Light" panose="020F0302020204030204" pitchFamily="34" charset="0"/>
                        <a:ea typeface="Calibri Light" panose="020F0302020204030204" pitchFamily="34" charset="0"/>
                        <a:cs typeface="Arial" panose="020B0604020202020204" pitchFamily="34" charset="0"/>
                      </a:endParaRPr>
                    </a:p>
                  </a:txBody>
                  <a:tcPr marL="14681" marR="14681" marT="3544" marB="3544" anchor="ctr"/>
                </a:tc>
                <a:extLst>
                  <a:ext uri="{0D108BD9-81ED-4DB2-BD59-A6C34878D82A}">
                    <a16:rowId xmlns:a16="http://schemas.microsoft.com/office/drawing/2014/main" val="3389000573"/>
                  </a:ext>
                </a:extLst>
              </a:tr>
              <a:tr h="186743">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b="1" kern="1200" dirty="0">
                          <a:solidFill>
                            <a:schemeClr val="lt1"/>
                          </a:solidFill>
                          <a:effectLst/>
                          <a:latin typeface="Segoe UI Semibold"/>
                          <a:ea typeface="+mn-ea"/>
                          <a:cs typeface="Segoe UI Semibold"/>
                        </a:rPr>
                        <a:t>Office Professional Plus</a:t>
                      </a:r>
                    </a:p>
                  </a:txBody>
                  <a:tcPr marL="36106" marR="36106" marT="8715" marB="8715"/>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Office 365 Pro Plus</a:t>
                      </a:r>
                    </a:p>
                  </a:txBody>
                  <a:tcPr marL="36106" marR="36106" marT="8715" marB="8715"/>
                </a:tc>
                <a:tc>
                  <a:txBody>
                    <a:bodyPr/>
                    <a:lstStyle/>
                    <a:p>
                      <a:pPr marL="91440" marR="0" algn="l" defTabSz="932742" rtl="0" eaLnBrk="1" latinLnBrk="0" hangingPunct="1">
                        <a:spcBef>
                          <a:spcPts val="0"/>
                        </a:spcBef>
                        <a:spcAft>
                          <a:spcPts val="0"/>
                        </a:spcAft>
                        <a:tabLst>
                          <a:tab pos="228600" algn="l"/>
                          <a:tab pos="457200" algn="l"/>
                          <a:tab pos="685800" algn="l"/>
                        </a:tabLst>
                      </a:pPr>
                      <a:r>
                        <a:rPr lang="en-US" sz="1000" kern="1200" dirty="0">
                          <a:solidFill>
                            <a:schemeClr val="dk1"/>
                          </a:solidFill>
                          <a:effectLst/>
                          <a:latin typeface="+mn-lt"/>
                          <a:ea typeface="+mn-ea"/>
                          <a:cs typeface="+mn-cs"/>
                        </a:rPr>
                        <a:t>OVS-ES, School, EES (pre-2017)</a:t>
                      </a:r>
                    </a:p>
                  </a:txBody>
                  <a:tcPr marL="36106" marR="36106" marT="8715" marB="8715"/>
                </a:tc>
                <a:extLst>
                  <a:ext uri="{0D108BD9-81ED-4DB2-BD59-A6C34878D82A}">
                    <a16:rowId xmlns:a16="http://schemas.microsoft.com/office/drawing/2014/main" val="3378692580"/>
                  </a:ext>
                </a:extLst>
              </a:tr>
            </a:tbl>
          </a:graphicData>
        </a:graphic>
      </p:graphicFrame>
      <p:sp>
        <p:nvSpPr>
          <p:cNvPr id="9" name="Rectangle 8">
            <a:extLst>
              <a:ext uri="{FF2B5EF4-FFF2-40B4-BE49-F238E27FC236}">
                <a16:creationId xmlns:a16="http://schemas.microsoft.com/office/drawing/2014/main" id="{3DDE1A94-9750-45EF-ABC5-2C9BE79554C0}"/>
              </a:ext>
            </a:extLst>
          </p:cNvPr>
          <p:cNvSpPr/>
          <p:nvPr/>
        </p:nvSpPr>
        <p:spPr>
          <a:xfrm>
            <a:off x="292522" y="-72419"/>
            <a:ext cx="10998553" cy="693970"/>
          </a:xfrm>
          <a:prstGeom prst="rect">
            <a:avLst/>
          </a:prstGeom>
        </p:spPr>
        <p:txBody>
          <a:bodyPr wrap="none">
            <a:spAutoFit/>
          </a:bodyPr>
          <a:lstStyle/>
          <a:p>
            <a:pPr defTabSz="914367">
              <a:spcBef>
                <a:spcPts val="882"/>
              </a:spcBef>
              <a:spcAft>
                <a:spcPts val="294"/>
              </a:spcAft>
              <a:tabLst>
                <a:tab pos="116406" algn="l"/>
                <a:tab pos="224097" algn="l"/>
                <a:tab pos="448193" algn="l"/>
                <a:tab pos="672290" algn="l"/>
              </a:tabLst>
            </a:pPr>
            <a:r>
              <a:rPr lang="en-US" sz="3921" spc="-100">
                <a:ln w="3175">
                  <a:noFill/>
                </a:ln>
                <a:gradFill>
                  <a:gsLst>
                    <a:gs pos="1250">
                      <a:srgbClr val="0078D7"/>
                    </a:gs>
                    <a:gs pos="100000">
                      <a:srgbClr val="0078D7"/>
                    </a:gs>
                  </a:gsLst>
                  <a:lin ang="5400000" scaled="0"/>
                </a:gradFill>
                <a:latin typeface="Segoe UI Light"/>
                <a:cs typeface="Segoe UI" pitchFamily="34" charset="0"/>
              </a:rPr>
              <a:t>Student Use Benefit Entitlements by Qualifying Product</a:t>
            </a:r>
          </a:p>
        </p:txBody>
      </p:sp>
      <p:sp>
        <p:nvSpPr>
          <p:cNvPr id="2" name="TextBox 1">
            <a:extLst>
              <a:ext uri="{FF2B5EF4-FFF2-40B4-BE49-F238E27FC236}">
                <a16:creationId xmlns:a16="http://schemas.microsoft.com/office/drawing/2014/main" id="{0746BB78-BD4E-409F-A56A-8C6800EF8E91}"/>
              </a:ext>
            </a:extLst>
          </p:cNvPr>
          <p:cNvSpPr txBox="1"/>
          <p:nvPr/>
        </p:nvSpPr>
        <p:spPr>
          <a:xfrm>
            <a:off x="168877" y="6404924"/>
            <a:ext cx="12023124" cy="561211"/>
          </a:xfrm>
          <a:prstGeom prst="rect">
            <a:avLst/>
          </a:prstGeom>
          <a:noFill/>
        </p:spPr>
        <p:txBody>
          <a:bodyPr wrap="square" lIns="179285" tIns="143428" rIns="179285" bIns="143428" rtlCol="0" anchor="t">
            <a:spAutoFit/>
          </a:bodyPr>
          <a:lstStyle/>
          <a:p>
            <a:pPr defTabSz="914367"/>
            <a:r>
              <a:rPr lang="en-US" sz="882" i="1" baseline="30000">
                <a:solidFill>
                  <a:srgbClr val="505050"/>
                </a:solidFill>
                <a:latin typeface="Segoe UI Light"/>
                <a:cs typeface="Segoe UI Light"/>
              </a:rPr>
              <a:t>1</a:t>
            </a:r>
            <a:r>
              <a:rPr lang="en-US" sz="882" i="1">
                <a:solidFill>
                  <a:srgbClr val="505050"/>
                </a:solidFill>
                <a:latin typeface="Segoe UI Light"/>
                <a:cs typeface="Segoe UI Light"/>
              </a:rPr>
              <a:t>Licenses acquired through the Student Use Benefit are not eligible for Software Assurance Benefits. </a:t>
            </a:r>
            <a:r>
              <a:rPr lang="en-US" sz="882" i="1" baseline="30000">
                <a:solidFill>
                  <a:srgbClr val="505050"/>
                </a:solidFill>
                <a:latin typeface="Segoe UI Light"/>
                <a:cs typeface="Segoe UI Light"/>
              </a:rPr>
              <a:t>2</a:t>
            </a:r>
            <a:r>
              <a:rPr lang="en-US" sz="882" i="1">
                <a:solidFill>
                  <a:srgbClr val="505050"/>
                </a:solidFill>
                <a:latin typeface="Segoe UI Light"/>
                <a:cs typeface="Segoe UI Light"/>
              </a:rPr>
              <a:t>The SUB offer includes rights to Windows 10 Education E3/A3 only. 3For the latest information, see Appendix H at </a:t>
            </a:r>
            <a:r>
              <a:rPr lang="en-US" sz="882" i="1">
                <a:solidFill>
                  <a:srgbClr val="505050"/>
                </a:solidFill>
                <a:latin typeface="Segoe UI Light"/>
                <a:cs typeface="Segoe UI Light"/>
                <a:hlinkClick r:id="rId3"/>
              </a:rPr>
              <a:t>https://www.microsoft.com/en-us/licensing/product-licensing/products</a:t>
            </a:r>
            <a:r>
              <a:rPr lang="en-US" sz="882" i="1">
                <a:solidFill>
                  <a:srgbClr val="505050"/>
                </a:solidFill>
                <a:latin typeface="Segoe UI Light"/>
                <a:cs typeface="Segoe UI Light"/>
              </a:rPr>
              <a:t>.</a:t>
            </a:r>
            <a:endParaRPr lang="en-US" sz="882">
              <a:solidFill>
                <a:srgbClr val="505050"/>
              </a:solidFill>
              <a:latin typeface="Segoe UI Light"/>
              <a:cs typeface="Segoe UI Light"/>
            </a:endParaRPr>
          </a:p>
        </p:txBody>
      </p:sp>
    </p:spTree>
    <p:extLst>
      <p:ext uri="{BB962C8B-B14F-4D97-AF65-F5344CB8AC3E}">
        <p14:creationId xmlns:p14="http://schemas.microsoft.com/office/powerpoint/2010/main" val="370770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848FDF7F-AEAF-454D-94C5-99F9601BC2EB}"/>
              </a:ext>
            </a:extLst>
          </p:cNvPr>
          <p:cNvGrpSpPr/>
          <p:nvPr/>
        </p:nvGrpSpPr>
        <p:grpSpPr>
          <a:xfrm>
            <a:off x="3048865" y="2194616"/>
            <a:ext cx="6094271" cy="1067702"/>
            <a:chOff x="3109119" y="3461409"/>
            <a:chExt cx="6218238" cy="1210235"/>
          </a:xfrm>
        </p:grpSpPr>
        <p:cxnSp>
          <p:nvCxnSpPr>
            <p:cNvPr id="9" name="Straight Connector 8">
              <a:extLst>
                <a:ext uri="{FF2B5EF4-FFF2-40B4-BE49-F238E27FC236}">
                  <a16:creationId xmlns:a16="http://schemas.microsoft.com/office/drawing/2014/main" id="{6EF96088-386C-4DBC-A2ED-443AA9883D7D}"/>
                </a:ext>
              </a:extLst>
            </p:cNvPr>
            <p:cNvCxnSpPr/>
            <p:nvPr/>
          </p:nvCxnSpPr>
          <p:spPr>
            <a:xfrm>
              <a:off x="3109119" y="3461409"/>
              <a:ext cx="0" cy="1210235"/>
            </a:xfrm>
            <a:prstGeom prst="line">
              <a:avLst/>
            </a:prstGeom>
            <a:ln w="19050">
              <a:solidFill>
                <a:srgbClr val="D2D2D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C7F614-6FB5-467A-B2AB-DAD02B3D9FA2}"/>
                </a:ext>
              </a:extLst>
            </p:cNvPr>
            <p:cNvCxnSpPr/>
            <p:nvPr/>
          </p:nvCxnSpPr>
          <p:spPr>
            <a:xfrm>
              <a:off x="6218238" y="3461409"/>
              <a:ext cx="0" cy="1210235"/>
            </a:xfrm>
            <a:prstGeom prst="line">
              <a:avLst/>
            </a:prstGeom>
            <a:ln w="19050">
              <a:solidFill>
                <a:srgbClr val="D2D2D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CEFC5D-7767-4CD0-8522-91810FDCFAE4}"/>
                </a:ext>
              </a:extLst>
            </p:cNvPr>
            <p:cNvCxnSpPr/>
            <p:nvPr/>
          </p:nvCxnSpPr>
          <p:spPr>
            <a:xfrm>
              <a:off x="9327357" y="3461409"/>
              <a:ext cx="0" cy="1210235"/>
            </a:xfrm>
            <a:prstGeom prst="line">
              <a:avLst/>
            </a:prstGeom>
            <a:ln w="19050">
              <a:solidFill>
                <a:srgbClr val="D2D2D2"/>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0">
            <a:extLst>
              <a:ext uri="{FF2B5EF4-FFF2-40B4-BE49-F238E27FC236}">
                <a16:creationId xmlns:a16="http://schemas.microsoft.com/office/drawing/2014/main" id="{706FEB66-13E3-49E4-A415-6A89378FA71B}"/>
              </a:ext>
            </a:extLst>
          </p:cNvPr>
          <p:cNvSpPr txBox="1"/>
          <p:nvPr/>
        </p:nvSpPr>
        <p:spPr>
          <a:xfrm>
            <a:off x="187308" y="1648659"/>
            <a:ext cx="2675983" cy="5907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51" fontAlgn="base">
              <a:lnSpc>
                <a:spcPct val="90000"/>
              </a:lnSpc>
              <a:spcBef>
                <a:spcPct val="0"/>
              </a:spcBef>
              <a:spcAft>
                <a:spcPct val="0"/>
              </a:spcAft>
              <a:defRPr/>
            </a:pPr>
            <a:r>
              <a:rPr lang="en-US" sz="1765" spc="294" dirty="0">
                <a:solidFill>
                  <a:srgbClr val="0078D7"/>
                </a:solidFill>
                <a:latin typeface="Segoe UI Semilight"/>
                <a:cs typeface="Segoe UI" pitchFamily="34" charset="0"/>
              </a:rPr>
              <a:t>Identity &amp; access management </a:t>
            </a:r>
          </a:p>
        </p:txBody>
      </p:sp>
      <p:grpSp>
        <p:nvGrpSpPr>
          <p:cNvPr id="3" name="Group 2">
            <a:extLst>
              <a:ext uri="{FF2B5EF4-FFF2-40B4-BE49-F238E27FC236}">
                <a16:creationId xmlns:a16="http://schemas.microsoft.com/office/drawing/2014/main" id="{C600ABB0-5242-4DB5-973F-78830A56911C}"/>
              </a:ext>
            </a:extLst>
          </p:cNvPr>
          <p:cNvGrpSpPr/>
          <p:nvPr/>
        </p:nvGrpSpPr>
        <p:grpSpPr>
          <a:xfrm>
            <a:off x="1142444" y="777336"/>
            <a:ext cx="765707" cy="765707"/>
            <a:chOff x="953737" y="949788"/>
            <a:chExt cx="781282" cy="781282"/>
          </a:xfrm>
        </p:grpSpPr>
        <p:sp>
          <p:nvSpPr>
            <p:cNvPr id="4" name="Oval 3">
              <a:extLst>
                <a:ext uri="{FF2B5EF4-FFF2-40B4-BE49-F238E27FC236}">
                  <a16:creationId xmlns:a16="http://schemas.microsoft.com/office/drawing/2014/main" id="{6C831F4E-0DFB-44D2-969C-AEF103593067}"/>
                </a:ext>
              </a:extLst>
            </p:cNvPr>
            <p:cNvSpPr/>
            <p:nvPr/>
          </p:nvSpPr>
          <p:spPr bwMode="auto">
            <a:xfrm>
              <a:off x="953737" y="949788"/>
              <a:ext cx="781282" cy="78128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5" name="ContactCard_EEBD">
              <a:extLst>
                <a:ext uri="{FF2B5EF4-FFF2-40B4-BE49-F238E27FC236}">
                  <a16:creationId xmlns:a16="http://schemas.microsoft.com/office/drawing/2014/main" id="{BD80CBA7-249A-4368-9010-3418F544228B}"/>
                </a:ext>
              </a:extLst>
            </p:cNvPr>
            <p:cNvSpPr>
              <a:spLocks noChangeAspect="1" noEditPoints="1"/>
            </p:cNvSpPr>
            <p:nvPr/>
          </p:nvSpPr>
          <p:spPr bwMode="auto">
            <a:xfrm>
              <a:off x="1115778" y="1172679"/>
              <a:ext cx="457200" cy="335501"/>
            </a:xfrm>
            <a:custGeom>
              <a:avLst/>
              <a:gdLst>
                <a:gd name="T0" fmla="*/ 2121 w 3742"/>
                <a:gd name="T1" fmla="*/ 998 h 2744"/>
                <a:gd name="T2" fmla="*/ 3368 w 3742"/>
                <a:gd name="T3" fmla="*/ 998 h 2744"/>
                <a:gd name="T4" fmla="*/ 2121 w 3742"/>
                <a:gd name="T5" fmla="*/ 1746 h 2744"/>
                <a:gd name="T6" fmla="*/ 2869 w 3742"/>
                <a:gd name="T7" fmla="*/ 1746 h 2744"/>
                <a:gd name="T8" fmla="*/ 3742 w 3742"/>
                <a:gd name="T9" fmla="*/ 0 h 2744"/>
                <a:gd name="T10" fmla="*/ 0 w 3742"/>
                <a:gd name="T11" fmla="*/ 0 h 2744"/>
                <a:gd name="T12" fmla="*/ 0 w 3742"/>
                <a:gd name="T13" fmla="*/ 2744 h 2744"/>
                <a:gd name="T14" fmla="*/ 3742 w 3742"/>
                <a:gd name="T15" fmla="*/ 2744 h 2744"/>
                <a:gd name="T16" fmla="*/ 3742 w 3742"/>
                <a:gd name="T17" fmla="*/ 0 h 2744"/>
                <a:gd name="T18" fmla="*/ 1123 w 3742"/>
                <a:gd name="T19" fmla="*/ 748 h 2744"/>
                <a:gd name="T20" fmla="*/ 748 w 3742"/>
                <a:gd name="T21" fmla="*/ 1123 h 2744"/>
                <a:gd name="T22" fmla="*/ 1123 w 3742"/>
                <a:gd name="T23" fmla="*/ 1497 h 2744"/>
                <a:gd name="T24" fmla="*/ 1497 w 3742"/>
                <a:gd name="T25" fmla="*/ 1123 h 2744"/>
                <a:gd name="T26" fmla="*/ 1123 w 3742"/>
                <a:gd name="T27" fmla="*/ 748 h 2744"/>
                <a:gd name="T28" fmla="*/ 1746 w 3742"/>
                <a:gd name="T29" fmla="*/ 2121 h 2744"/>
                <a:gd name="T30" fmla="*/ 1123 w 3742"/>
                <a:gd name="T31" fmla="*/ 1497 h 2744"/>
                <a:gd name="T32" fmla="*/ 499 w 3742"/>
                <a:gd name="T33" fmla="*/ 2121 h 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2" h="2744">
                  <a:moveTo>
                    <a:pt x="2121" y="998"/>
                  </a:moveTo>
                  <a:cubicBezTo>
                    <a:pt x="3368" y="998"/>
                    <a:pt x="3368" y="998"/>
                    <a:pt x="3368" y="998"/>
                  </a:cubicBezTo>
                  <a:moveTo>
                    <a:pt x="2121" y="1746"/>
                  </a:moveTo>
                  <a:cubicBezTo>
                    <a:pt x="2869" y="1746"/>
                    <a:pt x="2869" y="1746"/>
                    <a:pt x="2869" y="1746"/>
                  </a:cubicBezTo>
                  <a:moveTo>
                    <a:pt x="3742" y="0"/>
                  </a:moveTo>
                  <a:cubicBezTo>
                    <a:pt x="0" y="0"/>
                    <a:pt x="0" y="0"/>
                    <a:pt x="0" y="0"/>
                  </a:cubicBezTo>
                  <a:cubicBezTo>
                    <a:pt x="0" y="2744"/>
                    <a:pt x="0" y="2744"/>
                    <a:pt x="0" y="2744"/>
                  </a:cubicBezTo>
                  <a:cubicBezTo>
                    <a:pt x="3742" y="2744"/>
                    <a:pt x="3742" y="2744"/>
                    <a:pt x="3742" y="2744"/>
                  </a:cubicBezTo>
                  <a:lnTo>
                    <a:pt x="3742" y="0"/>
                  </a:lnTo>
                  <a:close/>
                  <a:moveTo>
                    <a:pt x="1123" y="748"/>
                  </a:moveTo>
                  <a:cubicBezTo>
                    <a:pt x="916" y="748"/>
                    <a:pt x="748" y="916"/>
                    <a:pt x="748" y="1123"/>
                  </a:cubicBezTo>
                  <a:cubicBezTo>
                    <a:pt x="748" y="1329"/>
                    <a:pt x="916" y="1497"/>
                    <a:pt x="1123" y="1497"/>
                  </a:cubicBezTo>
                  <a:cubicBezTo>
                    <a:pt x="1329" y="1497"/>
                    <a:pt x="1497" y="1329"/>
                    <a:pt x="1497" y="1123"/>
                  </a:cubicBezTo>
                  <a:cubicBezTo>
                    <a:pt x="1497" y="916"/>
                    <a:pt x="1329" y="748"/>
                    <a:pt x="1123" y="748"/>
                  </a:cubicBezTo>
                  <a:close/>
                  <a:moveTo>
                    <a:pt x="1746" y="2121"/>
                  </a:moveTo>
                  <a:cubicBezTo>
                    <a:pt x="1746" y="1776"/>
                    <a:pt x="1467" y="1497"/>
                    <a:pt x="1123" y="1497"/>
                  </a:cubicBezTo>
                  <a:cubicBezTo>
                    <a:pt x="778" y="1497"/>
                    <a:pt x="499" y="1776"/>
                    <a:pt x="499" y="2121"/>
                  </a:cubicBezTo>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89617" tIns="44808" rIns="89617" bIns="44808" numCol="1" anchor="t" anchorCtr="0" compatLnSpc="1">
              <a:prstTxWarp prst="textNoShape">
                <a:avLst/>
              </a:prstTxWarp>
            </a:bodyPr>
            <a:lstStyle/>
            <a:p>
              <a:pPr defTabSz="914016">
                <a:defRPr/>
              </a:pPr>
              <a:endParaRPr lang="en-US" sz="1765">
                <a:solidFill>
                  <a:srgbClr val="505050"/>
                </a:solidFill>
                <a:latin typeface="Segoe UI"/>
              </a:endParaRPr>
            </a:p>
          </p:txBody>
        </p:sp>
      </p:grpSp>
      <p:sp>
        <p:nvSpPr>
          <p:cNvPr id="14" name="TextBox 10">
            <a:extLst>
              <a:ext uri="{FF2B5EF4-FFF2-40B4-BE49-F238E27FC236}">
                <a16:creationId xmlns:a16="http://schemas.microsoft.com/office/drawing/2014/main" id="{2C9303DB-B6E0-465F-95B5-D61C66C7877C}"/>
              </a:ext>
            </a:extLst>
          </p:cNvPr>
          <p:cNvSpPr txBox="1"/>
          <p:nvPr/>
        </p:nvSpPr>
        <p:spPr>
          <a:xfrm>
            <a:off x="6281579" y="1648659"/>
            <a:ext cx="2675983" cy="5907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51" fontAlgn="base">
              <a:lnSpc>
                <a:spcPct val="90000"/>
              </a:lnSpc>
              <a:spcBef>
                <a:spcPct val="0"/>
              </a:spcBef>
              <a:spcAft>
                <a:spcPct val="0"/>
              </a:spcAft>
              <a:defRPr/>
            </a:pPr>
            <a:r>
              <a:rPr lang="en-US" sz="1765" spc="294" dirty="0">
                <a:solidFill>
                  <a:srgbClr val="0078D7"/>
                </a:solidFill>
                <a:latin typeface="Segoe UI Semilight"/>
                <a:cs typeface="Segoe UI" pitchFamily="34" charset="0"/>
              </a:rPr>
              <a:t>Information protection</a:t>
            </a:r>
          </a:p>
        </p:txBody>
      </p:sp>
      <p:sp>
        <p:nvSpPr>
          <p:cNvPr id="15" name="TextBox 10">
            <a:extLst>
              <a:ext uri="{FF2B5EF4-FFF2-40B4-BE49-F238E27FC236}">
                <a16:creationId xmlns:a16="http://schemas.microsoft.com/office/drawing/2014/main" id="{333E7DAD-7660-43DC-B577-BD6DBB64CA69}"/>
              </a:ext>
            </a:extLst>
          </p:cNvPr>
          <p:cNvSpPr txBox="1"/>
          <p:nvPr/>
        </p:nvSpPr>
        <p:spPr>
          <a:xfrm>
            <a:off x="9328714" y="1648659"/>
            <a:ext cx="2675983" cy="5907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51" fontAlgn="base">
              <a:lnSpc>
                <a:spcPct val="90000"/>
              </a:lnSpc>
              <a:spcBef>
                <a:spcPct val="0"/>
              </a:spcBef>
              <a:spcAft>
                <a:spcPct val="0"/>
              </a:spcAft>
              <a:defRPr/>
            </a:pPr>
            <a:r>
              <a:rPr lang="en-US" sz="1765" spc="294" dirty="0">
                <a:solidFill>
                  <a:srgbClr val="0078D7"/>
                </a:solidFill>
                <a:latin typeface="Segoe UI Semilight"/>
                <a:cs typeface="Segoe UI" pitchFamily="34" charset="0"/>
              </a:rPr>
              <a:t>Security management</a:t>
            </a:r>
          </a:p>
        </p:txBody>
      </p:sp>
      <p:sp>
        <p:nvSpPr>
          <p:cNvPr id="16" name="TextBox 15">
            <a:extLst>
              <a:ext uri="{FF2B5EF4-FFF2-40B4-BE49-F238E27FC236}">
                <a16:creationId xmlns:a16="http://schemas.microsoft.com/office/drawing/2014/main" id="{8210547C-E8ED-4B5A-A288-58113FA14F36}"/>
              </a:ext>
            </a:extLst>
          </p:cNvPr>
          <p:cNvSpPr txBox="1"/>
          <p:nvPr/>
        </p:nvSpPr>
        <p:spPr>
          <a:xfrm>
            <a:off x="125558" y="2204240"/>
            <a:ext cx="2799482" cy="1048458"/>
          </a:xfrm>
          <a:prstGeom prst="rect">
            <a:avLst/>
          </a:prstGeom>
          <a:noFill/>
        </p:spPr>
        <p:txBody>
          <a:bodyPr wrap="square" lIns="89617" tIns="143366" rIns="179208" bIns="143366" rtlCol="0" anchor="ctr">
            <a:spAutoFit/>
          </a:bodyPr>
          <a:lstStyle/>
          <a:p>
            <a:pPr algn="ctr" defTabSz="913841">
              <a:lnSpc>
                <a:spcPct val="90000"/>
              </a:lnSpc>
              <a:spcAft>
                <a:spcPts val="588"/>
              </a:spcAft>
              <a:defRPr/>
            </a:pPr>
            <a:r>
              <a:rPr lang="en-US" sz="1370" kern="0" dirty="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Protect users’ identities &amp; control access to valuable resources based on user risk level</a:t>
            </a:r>
          </a:p>
        </p:txBody>
      </p:sp>
      <p:grpSp>
        <p:nvGrpSpPr>
          <p:cNvPr id="45" name="Group 44">
            <a:extLst>
              <a:ext uri="{FF2B5EF4-FFF2-40B4-BE49-F238E27FC236}">
                <a16:creationId xmlns:a16="http://schemas.microsoft.com/office/drawing/2014/main" id="{D245DDB9-75C2-4EBD-A97C-85F6EB60779E}"/>
              </a:ext>
            </a:extLst>
          </p:cNvPr>
          <p:cNvGrpSpPr/>
          <p:nvPr/>
        </p:nvGrpSpPr>
        <p:grpSpPr>
          <a:xfrm>
            <a:off x="4189579" y="777336"/>
            <a:ext cx="765707" cy="765707"/>
            <a:chOff x="4273037" y="1975509"/>
            <a:chExt cx="781282" cy="781282"/>
          </a:xfrm>
        </p:grpSpPr>
        <p:sp>
          <p:nvSpPr>
            <p:cNvPr id="19" name="Oval 18">
              <a:extLst>
                <a:ext uri="{FF2B5EF4-FFF2-40B4-BE49-F238E27FC236}">
                  <a16:creationId xmlns:a16="http://schemas.microsoft.com/office/drawing/2014/main" id="{81C04C45-EA4F-4153-9724-4DE83FCFAB39}"/>
                </a:ext>
              </a:extLst>
            </p:cNvPr>
            <p:cNvSpPr/>
            <p:nvPr/>
          </p:nvSpPr>
          <p:spPr bwMode="auto">
            <a:xfrm rot="1643308">
              <a:off x="4273037" y="1975509"/>
              <a:ext cx="781282" cy="78128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20" name="Shield_EA18">
              <a:extLst>
                <a:ext uri="{FF2B5EF4-FFF2-40B4-BE49-F238E27FC236}">
                  <a16:creationId xmlns:a16="http://schemas.microsoft.com/office/drawing/2014/main" id="{025F8FDB-CAA5-4EDE-B5D5-5CDE1253C525}"/>
                </a:ext>
              </a:extLst>
            </p:cNvPr>
            <p:cNvSpPr>
              <a:spLocks noChangeAspect="1"/>
            </p:cNvSpPr>
            <p:nvPr/>
          </p:nvSpPr>
          <p:spPr bwMode="auto">
            <a:xfrm>
              <a:off x="4491906" y="2183270"/>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89617" tIns="44808" rIns="89617" bIns="44808" numCol="1" anchor="t" anchorCtr="0" compatLnSpc="1">
              <a:prstTxWarp prst="textNoShape">
                <a:avLst/>
              </a:prstTxWarp>
            </a:bodyPr>
            <a:lstStyle/>
            <a:p>
              <a:pPr defTabSz="914016">
                <a:defRPr/>
              </a:pPr>
              <a:endParaRPr lang="en-US" sz="1765">
                <a:gradFill>
                  <a:gsLst>
                    <a:gs pos="0">
                      <a:srgbClr val="505050"/>
                    </a:gs>
                    <a:gs pos="100000">
                      <a:srgbClr val="505050"/>
                    </a:gs>
                  </a:gsLst>
                </a:gradFill>
                <a:latin typeface="Segoe UI"/>
              </a:endParaRPr>
            </a:p>
          </p:txBody>
        </p:sp>
      </p:grpSp>
      <p:grpSp>
        <p:nvGrpSpPr>
          <p:cNvPr id="44" name="Group 43">
            <a:extLst>
              <a:ext uri="{FF2B5EF4-FFF2-40B4-BE49-F238E27FC236}">
                <a16:creationId xmlns:a16="http://schemas.microsoft.com/office/drawing/2014/main" id="{B0EBA639-21DA-4261-9470-B11B6EFC4E33}"/>
              </a:ext>
            </a:extLst>
          </p:cNvPr>
          <p:cNvGrpSpPr/>
          <p:nvPr/>
        </p:nvGrpSpPr>
        <p:grpSpPr>
          <a:xfrm>
            <a:off x="7236716" y="777336"/>
            <a:ext cx="765707" cy="765707"/>
            <a:chOff x="7382156" y="1975509"/>
            <a:chExt cx="781282" cy="781282"/>
          </a:xfrm>
        </p:grpSpPr>
        <p:sp>
          <p:nvSpPr>
            <p:cNvPr id="22" name="Oval 21">
              <a:extLst>
                <a:ext uri="{FF2B5EF4-FFF2-40B4-BE49-F238E27FC236}">
                  <a16:creationId xmlns:a16="http://schemas.microsoft.com/office/drawing/2014/main" id="{E0C0D46B-00FA-4350-B00A-BF75F47A1329}"/>
                </a:ext>
              </a:extLst>
            </p:cNvPr>
            <p:cNvSpPr/>
            <p:nvPr/>
          </p:nvSpPr>
          <p:spPr bwMode="auto">
            <a:xfrm rot="3422427">
              <a:off x="7382156" y="1975509"/>
              <a:ext cx="781282" cy="78128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23" name="document_6">
              <a:extLst>
                <a:ext uri="{FF2B5EF4-FFF2-40B4-BE49-F238E27FC236}">
                  <a16:creationId xmlns:a16="http://schemas.microsoft.com/office/drawing/2014/main" id="{796652D3-1A48-41AA-901B-B4E433EFAE10}"/>
                </a:ext>
              </a:extLst>
            </p:cNvPr>
            <p:cNvSpPr>
              <a:spLocks noChangeAspect="1" noEditPoints="1"/>
            </p:cNvSpPr>
            <p:nvPr/>
          </p:nvSpPr>
          <p:spPr bwMode="auto">
            <a:xfrm>
              <a:off x="7626493" y="2183270"/>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89617" tIns="44808" rIns="89617" bIns="44808" numCol="1" anchor="t" anchorCtr="0" compatLnSpc="1">
              <a:prstTxWarp prst="textNoShape">
                <a:avLst/>
              </a:prstTxWarp>
            </a:bodyPr>
            <a:lstStyle/>
            <a:p>
              <a:pPr defTabSz="914016">
                <a:defRPr/>
              </a:pPr>
              <a:endParaRPr lang="en-US" sz="1765">
                <a:solidFill>
                  <a:srgbClr val="505050"/>
                </a:solidFill>
                <a:latin typeface="Segoe UI"/>
              </a:endParaRPr>
            </a:p>
          </p:txBody>
        </p:sp>
      </p:grpSp>
      <p:grpSp>
        <p:nvGrpSpPr>
          <p:cNvPr id="43" name="Group 42">
            <a:extLst>
              <a:ext uri="{FF2B5EF4-FFF2-40B4-BE49-F238E27FC236}">
                <a16:creationId xmlns:a16="http://schemas.microsoft.com/office/drawing/2014/main" id="{D0D935D3-94B2-4E43-BA59-20744B852481}"/>
              </a:ext>
            </a:extLst>
          </p:cNvPr>
          <p:cNvGrpSpPr/>
          <p:nvPr/>
        </p:nvGrpSpPr>
        <p:grpSpPr>
          <a:xfrm>
            <a:off x="10283851" y="777336"/>
            <a:ext cx="765707" cy="765707"/>
            <a:chOff x="10491275" y="1975509"/>
            <a:chExt cx="781282" cy="781282"/>
          </a:xfrm>
        </p:grpSpPr>
        <p:sp>
          <p:nvSpPr>
            <p:cNvPr id="25" name="Oval 24">
              <a:extLst>
                <a:ext uri="{FF2B5EF4-FFF2-40B4-BE49-F238E27FC236}">
                  <a16:creationId xmlns:a16="http://schemas.microsoft.com/office/drawing/2014/main" id="{363F979C-A9EC-4D4D-A6B9-79F7F9A41FAF}"/>
                </a:ext>
              </a:extLst>
            </p:cNvPr>
            <p:cNvSpPr/>
            <p:nvPr/>
          </p:nvSpPr>
          <p:spPr bwMode="auto">
            <a:xfrm rot="5400000">
              <a:off x="10491275" y="1975509"/>
              <a:ext cx="781282" cy="781282"/>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26" name="key">
              <a:extLst>
                <a:ext uri="{FF2B5EF4-FFF2-40B4-BE49-F238E27FC236}">
                  <a16:creationId xmlns:a16="http://schemas.microsoft.com/office/drawing/2014/main" id="{E2AF6932-9679-4E51-880C-B0326A2718BD}"/>
                </a:ext>
              </a:extLst>
            </p:cNvPr>
            <p:cNvSpPr>
              <a:spLocks noChangeAspect="1" noEditPoints="1"/>
            </p:cNvSpPr>
            <p:nvPr/>
          </p:nvSpPr>
          <p:spPr bwMode="auto">
            <a:xfrm>
              <a:off x="10698093" y="2183270"/>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ln>
              <a:headEnd/>
              <a:tailEnd/>
            </a:ln>
          </p:spPr>
          <p:style>
            <a:lnRef idx="2">
              <a:schemeClr val="accent2"/>
            </a:lnRef>
            <a:fillRef idx="1">
              <a:schemeClr val="lt1"/>
            </a:fillRef>
            <a:effectRef idx="0">
              <a:schemeClr val="accent2"/>
            </a:effectRef>
            <a:fontRef idx="minor">
              <a:schemeClr val="dk1"/>
            </a:fontRef>
          </p:style>
          <p:txBody>
            <a:bodyPr vert="horz" wrap="square" lIns="89617" tIns="44808" rIns="89617" bIns="44808" numCol="1" anchor="t" anchorCtr="0" compatLnSpc="1">
              <a:prstTxWarp prst="textNoShape">
                <a:avLst/>
              </a:prstTxWarp>
            </a:bodyPr>
            <a:lstStyle/>
            <a:p>
              <a:pPr defTabSz="914016">
                <a:defRPr/>
              </a:pPr>
              <a:endParaRPr lang="en-US" sz="1765">
                <a:solidFill>
                  <a:srgbClr val="505050"/>
                </a:solidFill>
                <a:latin typeface="Segoe UI"/>
              </a:endParaRPr>
            </a:p>
          </p:txBody>
        </p:sp>
      </p:grpSp>
      <p:sp>
        <p:nvSpPr>
          <p:cNvPr id="28" name="TextBox 27">
            <a:extLst>
              <a:ext uri="{FF2B5EF4-FFF2-40B4-BE49-F238E27FC236}">
                <a16:creationId xmlns:a16="http://schemas.microsoft.com/office/drawing/2014/main" id="{E089053A-CCA2-438E-A9D0-E477292AB62A}"/>
              </a:ext>
            </a:extLst>
          </p:cNvPr>
          <p:cNvSpPr txBox="1"/>
          <p:nvPr/>
        </p:nvSpPr>
        <p:spPr>
          <a:xfrm>
            <a:off x="3172694" y="2293129"/>
            <a:ext cx="2799482" cy="870681"/>
          </a:xfrm>
          <a:prstGeom prst="rect">
            <a:avLst/>
          </a:prstGeom>
          <a:noFill/>
        </p:spPr>
        <p:txBody>
          <a:bodyPr wrap="square" lIns="89617" tIns="143366" rIns="179208" bIns="143366" rtlCol="0" anchor="ctr">
            <a:spAutoFit/>
          </a:bodyPr>
          <a:lstStyle/>
          <a:p>
            <a:pPr algn="ctr" defTabSz="913841">
              <a:lnSpc>
                <a:spcPct val="90000"/>
              </a:lnSpc>
              <a:spcAft>
                <a:spcPts val="588"/>
              </a:spcAft>
              <a:defRPr/>
            </a:pP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Protect against advanced </a:t>
            </a:r>
            <a:b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b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threats and recover quickly </a:t>
            </a:r>
            <a:b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b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when attacked</a:t>
            </a:r>
          </a:p>
        </p:txBody>
      </p:sp>
      <p:sp>
        <p:nvSpPr>
          <p:cNvPr id="29" name="TextBox 28">
            <a:extLst>
              <a:ext uri="{FF2B5EF4-FFF2-40B4-BE49-F238E27FC236}">
                <a16:creationId xmlns:a16="http://schemas.microsoft.com/office/drawing/2014/main" id="{CD428826-C2CB-4A37-A064-54A20F7CF828}"/>
              </a:ext>
            </a:extLst>
          </p:cNvPr>
          <p:cNvSpPr txBox="1"/>
          <p:nvPr/>
        </p:nvSpPr>
        <p:spPr>
          <a:xfrm>
            <a:off x="6219829" y="2299106"/>
            <a:ext cx="2799482" cy="858727"/>
          </a:xfrm>
          <a:prstGeom prst="rect">
            <a:avLst/>
          </a:prstGeom>
          <a:noFill/>
        </p:spPr>
        <p:txBody>
          <a:bodyPr wrap="square" lIns="89617" tIns="143366" rIns="179208" bIns="143366" rtlCol="0" anchor="ctr">
            <a:spAutoFit/>
          </a:bodyPr>
          <a:lstStyle/>
          <a:p>
            <a:pPr algn="ctr" defTabSz="913841">
              <a:lnSpc>
                <a:spcPct val="90000"/>
              </a:lnSpc>
              <a:spcAft>
                <a:spcPts val="588"/>
              </a:spcAft>
              <a:defRPr/>
            </a:pP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Ensure documents and emails are seen only by authorized people</a:t>
            </a:r>
          </a:p>
        </p:txBody>
      </p:sp>
      <p:sp>
        <p:nvSpPr>
          <p:cNvPr id="30" name="TextBox 29">
            <a:extLst>
              <a:ext uri="{FF2B5EF4-FFF2-40B4-BE49-F238E27FC236}">
                <a16:creationId xmlns:a16="http://schemas.microsoft.com/office/drawing/2014/main" id="{B58E281D-DE0D-4DAA-81E3-38DA051F237F}"/>
              </a:ext>
            </a:extLst>
          </p:cNvPr>
          <p:cNvSpPr txBox="1"/>
          <p:nvPr/>
        </p:nvSpPr>
        <p:spPr>
          <a:xfrm>
            <a:off x="9266965" y="2389987"/>
            <a:ext cx="2799482" cy="676965"/>
          </a:xfrm>
          <a:prstGeom prst="rect">
            <a:avLst/>
          </a:prstGeom>
          <a:noFill/>
        </p:spPr>
        <p:txBody>
          <a:bodyPr wrap="square" lIns="89617" tIns="143366" rIns="179208" bIns="143366" rtlCol="0" anchor="ctr">
            <a:spAutoFit/>
          </a:bodyPr>
          <a:lstStyle/>
          <a:p>
            <a:pPr algn="ctr" defTabSz="913841">
              <a:lnSpc>
                <a:spcPct val="90000"/>
              </a:lnSpc>
              <a:spcAft>
                <a:spcPts val="588"/>
              </a:spcAft>
              <a:defRPr/>
            </a:pP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Gain visibility and control </a:t>
            </a:r>
            <a:b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br>
            <a:r>
              <a:rPr lang="en-US" sz="1370" kern="0">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over security tools</a:t>
            </a:r>
          </a:p>
        </p:txBody>
      </p:sp>
      <p:grpSp>
        <p:nvGrpSpPr>
          <p:cNvPr id="49" name="Group 48">
            <a:extLst>
              <a:ext uri="{FF2B5EF4-FFF2-40B4-BE49-F238E27FC236}">
                <a16:creationId xmlns:a16="http://schemas.microsoft.com/office/drawing/2014/main" id="{9C0597F5-65AE-4A4C-A771-23F233FFB1C5}"/>
              </a:ext>
            </a:extLst>
          </p:cNvPr>
          <p:cNvGrpSpPr/>
          <p:nvPr/>
        </p:nvGrpSpPr>
        <p:grpSpPr>
          <a:xfrm>
            <a:off x="1731" y="3567356"/>
            <a:ext cx="12188542" cy="3289671"/>
            <a:chOff x="0" y="4505661"/>
            <a:chExt cx="12436475" cy="2617374"/>
          </a:xfrm>
          <a:noFill/>
        </p:grpSpPr>
        <p:sp>
          <p:nvSpPr>
            <p:cNvPr id="38" name="Rectangle 37">
              <a:extLst>
                <a:ext uri="{FF2B5EF4-FFF2-40B4-BE49-F238E27FC236}">
                  <a16:creationId xmlns:a16="http://schemas.microsoft.com/office/drawing/2014/main" id="{5B51B92E-F618-4F27-B8F9-24351C4414E6}"/>
                </a:ext>
              </a:extLst>
            </p:cNvPr>
            <p:cNvSpPr/>
            <p:nvPr/>
          </p:nvSpPr>
          <p:spPr bwMode="auto">
            <a:xfrm>
              <a:off x="0" y="4505661"/>
              <a:ext cx="12436475" cy="2617374"/>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39" name="TextBox 38">
              <a:extLst>
                <a:ext uri="{FF2B5EF4-FFF2-40B4-BE49-F238E27FC236}">
                  <a16:creationId xmlns:a16="http://schemas.microsoft.com/office/drawing/2014/main" id="{1EE4E0BD-ECD5-47FE-B75E-4D27DE05F633}"/>
                </a:ext>
              </a:extLst>
            </p:cNvPr>
            <p:cNvSpPr txBox="1"/>
            <p:nvPr/>
          </p:nvSpPr>
          <p:spPr>
            <a:xfrm>
              <a:off x="6344585" y="4587106"/>
              <a:ext cx="2856426" cy="1344226"/>
            </a:xfrm>
            <a:prstGeom prst="rect">
              <a:avLst/>
            </a:prstGeom>
            <a:grp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Azure Information Protection</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Office 365 Data Loss Prevention</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Windows Information Protection</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Microsoft Cloud App Security</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Office 365 Advanced Security Mgmt.</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Microsoft Intune</a:t>
              </a:r>
            </a:p>
          </p:txBody>
        </p:sp>
        <p:sp>
          <p:nvSpPr>
            <p:cNvPr id="40" name="TextBox 39">
              <a:extLst>
                <a:ext uri="{FF2B5EF4-FFF2-40B4-BE49-F238E27FC236}">
                  <a16:creationId xmlns:a16="http://schemas.microsoft.com/office/drawing/2014/main" id="{4426F69F-B5F4-4043-B53D-AA00C2E598ED}"/>
                </a:ext>
              </a:extLst>
            </p:cNvPr>
            <p:cNvSpPr txBox="1"/>
            <p:nvPr/>
          </p:nvSpPr>
          <p:spPr>
            <a:xfrm>
              <a:off x="3235465" y="4587106"/>
              <a:ext cx="2856426" cy="1203975"/>
            </a:xfrm>
            <a:prstGeom prst="rect">
              <a:avLst/>
            </a:prstGeom>
            <a:grp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Advanced Threat Analytics</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Windows Defender </a:t>
              </a:r>
              <a:b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b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Advanced Threat Protection</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Office 365 Advanced Threat Protection</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Office 365 Threat Intelligence</a:t>
              </a:r>
            </a:p>
          </p:txBody>
        </p:sp>
        <p:sp>
          <p:nvSpPr>
            <p:cNvPr id="41" name="TextBox 40">
              <a:extLst>
                <a:ext uri="{FF2B5EF4-FFF2-40B4-BE49-F238E27FC236}">
                  <a16:creationId xmlns:a16="http://schemas.microsoft.com/office/drawing/2014/main" id="{C7CDAD4E-3933-41C3-A3CD-EB2C69D69E4D}"/>
                </a:ext>
              </a:extLst>
            </p:cNvPr>
            <p:cNvSpPr txBox="1"/>
            <p:nvPr/>
          </p:nvSpPr>
          <p:spPr>
            <a:xfrm>
              <a:off x="126346" y="4587106"/>
              <a:ext cx="2856426" cy="1539746"/>
            </a:xfrm>
            <a:prstGeom prst="rect">
              <a:avLst/>
            </a:prstGeom>
            <a:grp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Azure Active Directory Premium</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Conditional Access</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Microsoft Identity Manager</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Windows Hello</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Windows Credential Guard</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Customer Lockbox</a:t>
              </a:r>
            </a:p>
            <a:p>
              <a:pPr algn="ctr" defTabSz="913841">
                <a:lnSpc>
                  <a:spcPct val="90000"/>
                </a:lnSpc>
                <a:spcAft>
                  <a:spcPts val="588"/>
                </a:spcAft>
                <a:defRPr/>
              </a:pP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p:txBody>
        </p:sp>
        <p:sp>
          <p:nvSpPr>
            <p:cNvPr id="42" name="TextBox 41">
              <a:extLst>
                <a:ext uri="{FF2B5EF4-FFF2-40B4-BE49-F238E27FC236}">
                  <a16:creationId xmlns:a16="http://schemas.microsoft.com/office/drawing/2014/main" id="{F2BF7A5E-31F4-48D9-9E72-422C928E943A}"/>
                </a:ext>
              </a:extLst>
            </p:cNvPr>
            <p:cNvSpPr txBox="1"/>
            <p:nvPr/>
          </p:nvSpPr>
          <p:spPr>
            <a:xfrm>
              <a:off x="9453703" y="4587106"/>
              <a:ext cx="2856426" cy="757667"/>
            </a:xfrm>
            <a:prstGeom prst="rect">
              <a:avLst/>
            </a:prstGeom>
            <a:grp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Azure Security Center</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Office 365 Security Center</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Windows Defender Security Center</a:t>
              </a:r>
            </a:p>
          </p:txBody>
        </p:sp>
      </p:grpSp>
      <p:sp>
        <p:nvSpPr>
          <p:cNvPr id="47" name="TextBox 10">
            <a:extLst>
              <a:ext uri="{FF2B5EF4-FFF2-40B4-BE49-F238E27FC236}">
                <a16:creationId xmlns:a16="http://schemas.microsoft.com/office/drawing/2014/main" id="{1CEA8A6E-9EA8-4CFE-B2DC-EFE8575E4E3D}"/>
              </a:ext>
            </a:extLst>
          </p:cNvPr>
          <p:cNvSpPr txBox="1"/>
          <p:nvPr/>
        </p:nvSpPr>
        <p:spPr>
          <a:xfrm>
            <a:off x="3502938" y="1648659"/>
            <a:ext cx="2138991" cy="590763"/>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51" fontAlgn="base">
              <a:lnSpc>
                <a:spcPct val="90000"/>
              </a:lnSpc>
              <a:spcBef>
                <a:spcPct val="0"/>
              </a:spcBef>
              <a:spcAft>
                <a:spcPct val="0"/>
              </a:spcAft>
              <a:defRPr/>
            </a:pPr>
            <a:r>
              <a:rPr lang="en-US" sz="1765" spc="294" dirty="0">
                <a:solidFill>
                  <a:srgbClr val="0078D7"/>
                </a:solidFill>
                <a:latin typeface="Segoe UI Semilight"/>
                <a:cs typeface="Segoe UI" pitchFamily="34" charset="0"/>
              </a:rPr>
              <a:t>Threat protection</a:t>
            </a:r>
          </a:p>
        </p:txBody>
      </p:sp>
      <p:cxnSp>
        <p:nvCxnSpPr>
          <p:cNvPr id="7" name="Straight Connector 6">
            <a:extLst>
              <a:ext uri="{FF2B5EF4-FFF2-40B4-BE49-F238E27FC236}">
                <a16:creationId xmlns:a16="http://schemas.microsoft.com/office/drawing/2014/main" id="{1392A12F-5815-4B96-AEC8-346C5CA5965F}"/>
              </a:ext>
            </a:extLst>
          </p:cNvPr>
          <p:cNvCxnSpPr>
            <a:cxnSpLocks/>
          </p:cNvCxnSpPr>
          <p:nvPr/>
        </p:nvCxnSpPr>
        <p:spPr>
          <a:xfrm>
            <a:off x="353321" y="5240483"/>
            <a:ext cx="11473638" cy="0"/>
          </a:xfrm>
          <a:prstGeom prst="line">
            <a:avLst/>
          </a:prstGeom>
          <a:ln>
            <a:solidFill>
              <a:schemeClr val="tx1"/>
            </a:solidFill>
            <a:prstDash val="dashDot"/>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EFCFC26-02EA-45FC-97BF-971D2454FC42}"/>
              </a:ext>
            </a:extLst>
          </p:cNvPr>
          <p:cNvSpPr txBox="1"/>
          <p:nvPr/>
        </p:nvSpPr>
        <p:spPr>
          <a:xfrm>
            <a:off x="6281579" y="5182146"/>
            <a:ext cx="2799481" cy="2081822"/>
          </a:xfrm>
          <a:prstGeom prst="rect">
            <a:avLst/>
          </a:prstGeom>
          <a:noFill/>
        </p:spPr>
        <p:txBody>
          <a:bodyPr wrap="square" lIns="89617" tIns="143366" rIns="179208" bIns="143366" rtlCol="0">
            <a:spAutoFit/>
          </a:bodyPr>
          <a:lstStyle/>
          <a:p>
            <a:pPr algn="ctr" defTabSz="913841">
              <a:lnSpc>
                <a:spcPct val="90000"/>
              </a:lnSpc>
              <a:spcAft>
                <a:spcPts val="588"/>
              </a:spcAft>
              <a:defRPr/>
            </a:pPr>
            <a:r>
              <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Cisco</a:t>
            </a:r>
          </a:p>
          <a:p>
            <a:pPr algn="ctr" defTabSz="913841">
              <a:lnSpc>
                <a:spcPct val="90000"/>
              </a:lnSpc>
              <a:spcAft>
                <a:spcPts val="588"/>
              </a:spcAft>
              <a:defRPr/>
            </a:pPr>
            <a:r>
              <a:rPr lang="en-US" sz="1100"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Airwatch</a:t>
            </a:r>
            <a:endPar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00"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Jamf</a:t>
            </a:r>
            <a:r>
              <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/Casper</a:t>
            </a:r>
          </a:p>
          <a:p>
            <a:pPr algn="ctr" defTabSz="913841">
              <a:lnSpc>
                <a:spcPct val="90000"/>
              </a:lnSpc>
              <a:spcAft>
                <a:spcPts val="588"/>
              </a:spcAft>
              <a:defRPr/>
            </a:pPr>
            <a:r>
              <a:rPr lang="en-US" sz="1100"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Skyhigh</a:t>
            </a:r>
            <a:endPar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00"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Bitglass</a:t>
            </a:r>
            <a:endPar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00"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Netskope</a:t>
            </a:r>
            <a:endPar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00"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Digital Guardian</a:t>
            </a:r>
          </a:p>
          <a:p>
            <a:pPr algn="ctr" defTabSz="913841">
              <a:lnSpc>
                <a:spcPct val="90000"/>
              </a:lnSpc>
              <a:spcAft>
                <a:spcPts val="588"/>
              </a:spcAft>
              <a:defRPr/>
            </a:pP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p:txBody>
      </p:sp>
      <p:sp>
        <p:nvSpPr>
          <p:cNvPr id="36" name="TextBox 35">
            <a:extLst>
              <a:ext uri="{FF2B5EF4-FFF2-40B4-BE49-F238E27FC236}">
                <a16:creationId xmlns:a16="http://schemas.microsoft.com/office/drawing/2014/main" id="{FFF5014C-CC94-4BC6-A7C7-ABF068BDEB48}"/>
              </a:ext>
            </a:extLst>
          </p:cNvPr>
          <p:cNvSpPr txBox="1"/>
          <p:nvPr/>
        </p:nvSpPr>
        <p:spPr>
          <a:xfrm>
            <a:off x="3172693" y="5219371"/>
            <a:ext cx="2799481" cy="1427343"/>
          </a:xfrm>
          <a:prstGeom prst="rect">
            <a:avLst/>
          </a:prstGeom>
          <a:no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FireEye</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Proofpoint</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IronPort</a:t>
            </a:r>
          </a:p>
          <a:p>
            <a:pPr algn="ctr" defTabSz="913841">
              <a:lnSpc>
                <a:spcPct val="90000"/>
              </a:lnSpc>
              <a:spcAft>
                <a:spcPts val="588"/>
              </a:spcAft>
              <a:defRPr/>
            </a:pPr>
            <a:r>
              <a:rPr lang="en-US" sz="1174"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ClamAV</a:t>
            </a: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t>
            </a:r>
            <a:r>
              <a:rPr lang="en-US" sz="1174"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SpamAssassin</a:t>
            </a: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Barracuda</a:t>
            </a:r>
          </a:p>
        </p:txBody>
      </p:sp>
      <p:sp>
        <p:nvSpPr>
          <p:cNvPr id="37" name="TextBox 36">
            <a:extLst>
              <a:ext uri="{FF2B5EF4-FFF2-40B4-BE49-F238E27FC236}">
                <a16:creationId xmlns:a16="http://schemas.microsoft.com/office/drawing/2014/main" id="{FEBF3B44-CB52-4AD0-AC4C-4B55DD9396E0}"/>
              </a:ext>
            </a:extLst>
          </p:cNvPr>
          <p:cNvSpPr txBox="1"/>
          <p:nvPr/>
        </p:nvSpPr>
        <p:spPr>
          <a:xfrm>
            <a:off x="125557" y="5219372"/>
            <a:ext cx="2799481" cy="1913234"/>
          </a:xfrm>
          <a:prstGeom prst="rect">
            <a:avLst/>
          </a:prstGeom>
          <a:noFill/>
        </p:spPr>
        <p:txBody>
          <a:bodyPr wrap="square" lIns="89617" tIns="143366" rIns="179208" bIns="143366" rtlCol="0">
            <a:spAutoFit/>
          </a:bodyPr>
          <a:lstStyle/>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DUO</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RSA</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OKTA</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Ping</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OIM</a:t>
            </a:r>
          </a:p>
          <a:p>
            <a:pPr algn="ctr" defTabSz="913841">
              <a:lnSpc>
                <a:spcPct val="90000"/>
              </a:lnSpc>
              <a:spcAft>
                <a:spcPts val="588"/>
              </a:spcAft>
              <a:defRPr/>
            </a:pPr>
            <a:r>
              <a:rPr lang="en-US" sz="1174"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Forgerock</a:t>
            </a: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p:txBody>
      </p:sp>
      <p:sp>
        <p:nvSpPr>
          <p:cNvPr id="46" name="TextBox 45">
            <a:extLst>
              <a:ext uri="{FF2B5EF4-FFF2-40B4-BE49-F238E27FC236}">
                <a16:creationId xmlns:a16="http://schemas.microsoft.com/office/drawing/2014/main" id="{FF929445-6FF0-4E4C-AEBE-6F167D5BB7E7}"/>
              </a:ext>
            </a:extLst>
          </p:cNvPr>
          <p:cNvSpPr txBox="1"/>
          <p:nvPr/>
        </p:nvSpPr>
        <p:spPr>
          <a:xfrm>
            <a:off x="9266964" y="5148271"/>
            <a:ext cx="2799481" cy="1427343"/>
          </a:xfrm>
          <a:prstGeom prst="rect">
            <a:avLst/>
          </a:prstGeom>
          <a:noFill/>
        </p:spPr>
        <p:txBody>
          <a:bodyPr wrap="square" lIns="89617" tIns="143366" rIns="179208" bIns="143366" rtlCol="0">
            <a:spAutoFit/>
          </a:bodyPr>
          <a:lstStyle/>
          <a:p>
            <a:pPr algn="ctr" defTabSz="913841">
              <a:lnSpc>
                <a:spcPct val="90000"/>
              </a:lnSpc>
              <a:spcAft>
                <a:spcPts val="588"/>
              </a:spcAft>
              <a:defRPr/>
            </a:pPr>
            <a:r>
              <a:rPr lang="en-US" sz="1174"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ArcSight</a:t>
            </a: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SPLUNK</a:t>
            </a:r>
          </a:p>
          <a:p>
            <a:pPr algn="ctr" defTabSz="913841">
              <a:lnSpc>
                <a:spcPct val="90000"/>
              </a:lnSpc>
              <a:spcAft>
                <a:spcPts val="588"/>
              </a:spcAft>
              <a:defRPr/>
            </a:pPr>
            <a:r>
              <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Nagios</a:t>
            </a:r>
          </a:p>
          <a:p>
            <a:pPr algn="ctr" defTabSz="913841">
              <a:lnSpc>
                <a:spcPct val="90000"/>
              </a:lnSpc>
              <a:spcAft>
                <a:spcPts val="588"/>
              </a:spcAft>
              <a:defRPr/>
            </a:pPr>
            <a:r>
              <a:rPr lang="en-US" sz="1174" kern="0" dirty="0" err="1">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rPr>
              <a:t>Pagerduty</a:t>
            </a: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a:p>
            <a:pPr algn="ctr" defTabSz="913841">
              <a:lnSpc>
                <a:spcPct val="90000"/>
              </a:lnSpc>
              <a:spcAft>
                <a:spcPts val="588"/>
              </a:spcAft>
              <a:defRPr/>
            </a:pPr>
            <a:endParaRPr lang="en-US" sz="1174" kern="0" dirty="0">
              <a:gradFill>
                <a:gsLst>
                  <a:gs pos="77922">
                    <a:srgbClr val="505050"/>
                  </a:gs>
                  <a:gs pos="60000">
                    <a:srgbClr val="505050"/>
                  </a:gs>
                </a:gsLst>
                <a:lin ang="5400000" scaled="1"/>
              </a:gradFill>
              <a:latin typeface="Segoe UI"/>
              <a:ea typeface="Segoe UI Black" panose="020B0A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94E39092-0189-4C9F-82D1-274587FAA4FC}"/>
              </a:ext>
            </a:extLst>
          </p:cNvPr>
          <p:cNvSpPr txBox="1"/>
          <p:nvPr/>
        </p:nvSpPr>
        <p:spPr>
          <a:xfrm rot="-5400000">
            <a:off x="-1140480" y="4165858"/>
            <a:ext cx="2742423" cy="510764"/>
          </a:xfrm>
          <a:prstGeom prst="rect">
            <a:avLst/>
          </a:prstGeom>
          <a:noFill/>
        </p:spPr>
        <p:txBody>
          <a:bodyPr rot="0" spcFirstLastPara="0" vertOverflow="overflow" horzOverflow="overflow" vert="horz" wrap="square" lIns="182828" tIns="146263" rIns="182828" bIns="146263" numCol="1" spcCol="0" rtlCol="0" fromWordArt="0" anchor="t" anchorCtr="0" forceAA="0" compatLnSpc="1">
            <a:prstTxWarp prst="textNoShape">
              <a:avLst/>
            </a:prstTxWarp>
            <a:spAutoFit/>
          </a:bodyPr>
          <a:lstStyle/>
          <a:p>
            <a:pPr algn="ctr" defTabSz="914142"/>
            <a:r>
              <a:rPr lang="en-US" sz="1400" dirty="0">
                <a:gradFill>
                  <a:gsLst>
                    <a:gs pos="2917">
                      <a:srgbClr val="000000"/>
                    </a:gs>
                    <a:gs pos="30000">
                      <a:srgbClr val="000000"/>
                    </a:gs>
                  </a:gsLst>
                  <a:lin ang="5400000" scaled="0"/>
                </a:gradFill>
                <a:latin typeface="Segoe UI"/>
              </a:rPr>
              <a:t>Integrated</a:t>
            </a:r>
            <a:endParaRPr lang="en-US" sz="1100" dirty="0">
              <a:solidFill>
                <a:srgbClr val="000000"/>
              </a:solidFill>
              <a:latin typeface="Segoe UI"/>
            </a:endParaRPr>
          </a:p>
        </p:txBody>
      </p:sp>
      <p:sp>
        <p:nvSpPr>
          <p:cNvPr id="8" name="TextBox 7">
            <a:extLst>
              <a:ext uri="{FF2B5EF4-FFF2-40B4-BE49-F238E27FC236}">
                <a16:creationId xmlns:a16="http://schemas.microsoft.com/office/drawing/2014/main" id="{4DA27B9B-2DD5-461C-BD06-C3F8417B90AF}"/>
              </a:ext>
            </a:extLst>
          </p:cNvPr>
          <p:cNvSpPr txBox="1"/>
          <p:nvPr/>
        </p:nvSpPr>
        <p:spPr>
          <a:xfrm rot="16200000">
            <a:off x="-1112919" y="5830451"/>
            <a:ext cx="2742422" cy="479995"/>
          </a:xfrm>
          <a:prstGeom prst="rect">
            <a:avLst/>
          </a:prstGeom>
          <a:noFill/>
        </p:spPr>
        <p:txBody>
          <a:bodyPr rot="0" spcFirstLastPara="0" vertOverflow="overflow" horzOverflow="overflow" vert="horz" wrap="square" lIns="182828" tIns="146263" rIns="182828" bIns="146263" numCol="1" spcCol="0" rtlCol="0" fromWordArt="0" anchor="t" anchorCtr="0" forceAA="0" compatLnSpc="1">
            <a:prstTxWarp prst="textNoShape">
              <a:avLst/>
            </a:prstTxWarp>
            <a:spAutoFit/>
          </a:bodyPr>
          <a:lstStyle/>
          <a:p>
            <a:pPr algn="ctr" defTabSz="914142"/>
            <a:r>
              <a:rPr lang="en-US" sz="1200" dirty="0">
                <a:gradFill>
                  <a:gsLst>
                    <a:gs pos="2917">
                      <a:srgbClr val="000000"/>
                    </a:gs>
                    <a:gs pos="30000">
                      <a:srgbClr val="000000"/>
                    </a:gs>
                  </a:gsLst>
                  <a:lin ang="5400000" scaled="0"/>
                </a:gradFill>
                <a:latin typeface="Segoe UI"/>
              </a:rPr>
              <a:t>3rd </a:t>
            </a:r>
            <a:r>
              <a:rPr lang="en-US" sz="1200" dirty="0">
                <a:solidFill>
                  <a:srgbClr val="000000"/>
                </a:solidFill>
                <a:latin typeface="Segoe UI"/>
                <a:cs typeface="Segoe UI"/>
              </a:rPr>
              <a:t>party</a:t>
            </a:r>
            <a:endParaRPr lang="en-US" sz="1200" dirty="0">
              <a:solidFill>
                <a:srgbClr val="000000"/>
              </a:solidFill>
              <a:latin typeface="Segoe UI"/>
            </a:endParaRPr>
          </a:p>
        </p:txBody>
      </p:sp>
      <p:sp>
        <p:nvSpPr>
          <p:cNvPr id="50" name="Title 2">
            <a:extLst>
              <a:ext uri="{FF2B5EF4-FFF2-40B4-BE49-F238E27FC236}">
                <a16:creationId xmlns:a16="http://schemas.microsoft.com/office/drawing/2014/main" id="{E5898866-88BA-42DC-8B77-43A617B709E2}"/>
              </a:ext>
            </a:extLst>
          </p:cNvPr>
          <p:cNvSpPr txBox="1">
            <a:spLocks/>
          </p:cNvSpPr>
          <p:nvPr/>
        </p:nvSpPr>
        <p:spPr>
          <a:xfrm>
            <a:off x="257615" y="201761"/>
            <a:ext cx="7193600" cy="899665"/>
          </a:xfrm>
          <a:prstGeom prst="rect">
            <a:avLst/>
          </a:prstGeom>
        </p:spPr>
        <p:txBody>
          <a:bodyPr/>
          <a:lstStyle>
            <a:lvl1pPr algn="l" defTabSz="896365" rtl="0" eaLnBrk="1" latinLnBrk="0" hangingPunct="1">
              <a:lnSpc>
                <a:spcPct val="90000"/>
              </a:lnSpc>
              <a:spcBef>
                <a:spcPct val="0"/>
              </a:spcBef>
              <a:buNone/>
              <a:defRPr lang="en-US" sz="2745" b="0" kern="1200" cap="none" spc="0" baseline="0" dirty="0" smtClean="0">
                <a:ln w="3175">
                  <a:noFill/>
                </a:ln>
                <a:solidFill>
                  <a:schemeClr val="accent2"/>
                </a:solidFill>
                <a:effectLst/>
                <a:latin typeface="Segoe UI Semilight" panose="020B0402040204020203" pitchFamily="34" charset="0"/>
                <a:ea typeface="+mn-ea"/>
                <a:cs typeface="Segoe UI Semilight" panose="020B0402040204020203" pitchFamily="34" charset="0"/>
              </a:defRPr>
            </a:lvl1pPr>
          </a:lstStyle>
          <a:p>
            <a:r>
              <a:rPr lang="en-US" dirty="0">
                <a:solidFill>
                  <a:srgbClr val="0078D7"/>
                </a:solidFill>
                <a:latin typeface="Segoe UI Light" panose="020B0502040204020203" pitchFamily="34" charset="0"/>
                <a:cs typeface="Segoe UI Light" panose="020B0502040204020203" pitchFamily="34" charset="0"/>
              </a:rPr>
              <a:t>Cloud Economics: Integrated Portfolio </a:t>
            </a:r>
            <a:endParaRPr lang="en-US"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2767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par>
                                <p:cTn id="11" presetID="42" presetClass="path" presetSubtype="0" decel="100000" fill="hold" grpId="1" nodeType="withEffect">
                                  <p:stCondLst>
                                    <p:cond delay="0"/>
                                  </p:stCondLst>
                                  <p:childTnLst>
                                    <p:animMotion origin="layout" path="M 0 4.81481E-6 L 0 0.12916 " pathEditMode="relative" rAng="0" ptsTypes="AA">
                                      <p:cBhvr>
                                        <p:cTn id="12" dur="750" spd="-100000" fill="hold"/>
                                        <p:tgtEl>
                                          <p:spTgt spid="16"/>
                                        </p:tgtEl>
                                        <p:attrNameLst>
                                          <p:attrName>ppt_x</p:attrName>
                                          <p:attrName>ppt_y</p:attrName>
                                        </p:attrNameLst>
                                      </p:cBhvr>
                                      <p:rCtr x="0" y="6458"/>
                                    </p:animMotion>
                                  </p:childTnLst>
                                </p:cTn>
                              </p:par>
                              <p:par>
                                <p:cTn id="13" presetID="10" presetClass="entr" presetSubtype="0" fill="hold" grpId="0" nodeType="withEffect">
                                  <p:stCondLst>
                                    <p:cond delay="6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par>
                                <p:cTn id="16" presetID="42" presetClass="path" presetSubtype="0" decel="100000" fill="hold" grpId="1" nodeType="withEffect">
                                  <p:stCondLst>
                                    <p:cond delay="250"/>
                                  </p:stCondLst>
                                  <p:childTnLst>
                                    <p:animMotion origin="layout" path="M 5.55112E-17 4.81481E-6 L 5.55112E-17 0.12916 " pathEditMode="relative" rAng="0" ptsTypes="AA">
                                      <p:cBhvr>
                                        <p:cTn id="17" dur="750" spd="-100000" fill="hold"/>
                                        <p:tgtEl>
                                          <p:spTgt spid="28"/>
                                        </p:tgtEl>
                                        <p:attrNameLst>
                                          <p:attrName>ppt_x</p:attrName>
                                          <p:attrName>ppt_y</p:attrName>
                                        </p:attrNameLst>
                                      </p:cBhvr>
                                      <p:rCtr x="0" y="6458"/>
                                    </p:animMotion>
                                  </p:childTnLst>
                                </p:cTn>
                              </p:par>
                              <p:par>
                                <p:cTn id="18" presetID="10" presetClass="entr" presetSubtype="0" fill="hold" grpId="0" nodeType="withEffect">
                                  <p:stCondLst>
                                    <p:cond delay="9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250"/>
                                        <p:tgtEl>
                                          <p:spTgt spid="29"/>
                                        </p:tgtEl>
                                      </p:cBhvr>
                                    </p:animEffect>
                                  </p:childTnLst>
                                </p:cTn>
                              </p:par>
                              <p:par>
                                <p:cTn id="21" presetID="42" presetClass="path" presetSubtype="0" decel="100000" fill="hold" grpId="1" nodeType="withEffect">
                                  <p:stCondLst>
                                    <p:cond delay="500"/>
                                  </p:stCondLst>
                                  <p:childTnLst>
                                    <p:animMotion origin="layout" path="M 1.11022E-16 4.81481E-6 L 1.11022E-16 0.12916 " pathEditMode="relative" rAng="0" ptsTypes="AA">
                                      <p:cBhvr>
                                        <p:cTn id="22" dur="750" spd="-100000" fill="hold"/>
                                        <p:tgtEl>
                                          <p:spTgt spid="29"/>
                                        </p:tgtEl>
                                        <p:attrNameLst>
                                          <p:attrName>ppt_x</p:attrName>
                                          <p:attrName>ppt_y</p:attrName>
                                        </p:attrNameLst>
                                      </p:cBhvr>
                                      <p:rCtr x="0" y="6458"/>
                                    </p:animMotion>
                                  </p:childTnLst>
                                </p:cTn>
                              </p:par>
                              <p:par>
                                <p:cTn id="23" presetID="10" presetClass="entr" presetSubtype="0" fill="hold" grpId="0" nodeType="withEffect">
                                  <p:stCondLst>
                                    <p:cond delay="12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par>
                                <p:cTn id="26" presetID="42" presetClass="path" presetSubtype="0" decel="100000" fill="hold" grpId="1" nodeType="withEffect">
                                  <p:stCondLst>
                                    <p:cond delay="750"/>
                                  </p:stCondLst>
                                  <p:childTnLst>
                                    <p:animMotion origin="layout" path="M 1.11022E-16 3.33333E-6 L 1.11022E-16 0.12916 " pathEditMode="relative" rAng="0" ptsTypes="AA">
                                      <p:cBhvr>
                                        <p:cTn id="27" dur="750" spd="-100000" fill="hold"/>
                                        <p:tgtEl>
                                          <p:spTgt spid="30"/>
                                        </p:tgtEl>
                                        <p:attrNameLst>
                                          <p:attrName>ppt_x</p:attrName>
                                          <p:attrName>ppt_y</p:attrName>
                                        </p:attrNameLst>
                                      </p:cBhvr>
                                      <p:rCtr x="0" y="6458"/>
                                    </p:animMotion>
                                  </p:childTnLst>
                                </p:cTn>
                              </p:par>
                            </p:childTnLst>
                          </p:cTn>
                        </p:par>
                      </p:childTnLst>
                    </p:cTn>
                  </p:par>
                  <p:par>
                    <p:cTn id="28" fill="hold">
                      <p:stCondLst>
                        <p:cond delay="indefinite"/>
                      </p:stCondLst>
                      <p:childTnLst>
                        <p:par>
                          <p:cTn id="29" fill="hold">
                            <p:stCondLst>
                              <p:cond delay="0"/>
                            </p:stCondLst>
                            <p:childTnLst>
                              <p:par>
                                <p:cTn id="30" presetID="2" presetClass="entr" presetSubtype="4" decel="10000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additive="base">
                                        <p:cTn id="32" dur="750" fill="hold"/>
                                        <p:tgtEl>
                                          <p:spTgt spid="49"/>
                                        </p:tgtEl>
                                        <p:attrNameLst>
                                          <p:attrName>ppt_x</p:attrName>
                                        </p:attrNameLst>
                                      </p:cBhvr>
                                      <p:tavLst>
                                        <p:tav tm="0">
                                          <p:val>
                                            <p:strVal val="#ppt_x"/>
                                          </p:val>
                                        </p:tav>
                                        <p:tav tm="100000">
                                          <p:val>
                                            <p:strVal val="#ppt_x"/>
                                          </p:val>
                                        </p:tav>
                                      </p:tavLst>
                                    </p:anim>
                                    <p:anim calcmode="lin" valueType="num">
                                      <p:cBhvr additive="base">
                                        <p:cTn id="33" dur="75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7">
                                            <p:txEl>
                                              <p:pRg st="1" end="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7">
                                            <p:txEl>
                                              <p:pRg st="2" end="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xEl>
                                              <p:pRg st="3" end="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7">
                                            <p:txEl>
                                              <p:pRg st="4" end="4"/>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6">
                                            <p:txEl>
                                              <p:pRg st="1" end="1"/>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6">
                                            <p:txEl>
                                              <p:pRg st="2" end="2"/>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6">
                                            <p:txEl>
                                              <p:pRg st="3" end="3"/>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5">
                                            <p:txEl>
                                              <p:pRg st="0" end="0"/>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5">
                                            <p:txEl>
                                              <p:pRg st="1" end="1"/>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35">
                                            <p:txEl>
                                              <p:pRg st="2" end="2"/>
                                            </p:txEl>
                                          </p:spTgt>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35">
                                            <p:txEl>
                                              <p:pRg st="3" end="3"/>
                                            </p:txEl>
                                          </p:spTgt>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35">
                                            <p:txEl>
                                              <p:pRg st="4" end="4"/>
                                            </p:txEl>
                                          </p:spTgt>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5">
                                            <p:txEl>
                                              <p:pRg st="5" end="5"/>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6">
                                            <p:txEl>
                                              <p:pRg st="0" end="0"/>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6">
                                            <p:txEl>
                                              <p:pRg st="1" end="1"/>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6">
                                            <p:txEl>
                                              <p:pRg st="2" end="2"/>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8" grpId="0"/>
      <p:bldP spid="28" grpId="1"/>
      <p:bldP spid="29" grpId="0"/>
      <p:bldP spid="29" grpId="1"/>
      <p:bldP spid="30" grpId="0"/>
      <p:bldP spid="3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78849" y="968309"/>
          <a:ext cx="10142090" cy="4942816"/>
        </p:xfrm>
        <a:graphic>
          <a:graphicData uri="http://schemas.openxmlformats.org/drawingml/2006/table">
            <a:tbl>
              <a:tblPr firstRow="1" bandRow="1">
                <a:tableStyleId>{1FECB4D8-DB02-4DC6-A0A2-4F2EBAE1DC90}</a:tableStyleId>
              </a:tblPr>
              <a:tblGrid>
                <a:gridCol w="1663405">
                  <a:extLst>
                    <a:ext uri="{9D8B030D-6E8A-4147-A177-3AD203B41FA5}">
                      <a16:colId xmlns:a16="http://schemas.microsoft.com/office/drawing/2014/main" val="555145120"/>
                    </a:ext>
                  </a:extLst>
                </a:gridCol>
                <a:gridCol w="2636983">
                  <a:extLst>
                    <a:ext uri="{9D8B030D-6E8A-4147-A177-3AD203B41FA5}">
                      <a16:colId xmlns:a16="http://schemas.microsoft.com/office/drawing/2014/main" val="3162549338"/>
                    </a:ext>
                  </a:extLst>
                </a:gridCol>
                <a:gridCol w="973617">
                  <a:extLst>
                    <a:ext uri="{9D8B030D-6E8A-4147-A177-3AD203B41FA5}">
                      <a16:colId xmlns:a16="http://schemas.microsoft.com/office/drawing/2014/main" val="909386531"/>
                    </a:ext>
                  </a:extLst>
                </a:gridCol>
                <a:gridCol w="973617">
                  <a:extLst>
                    <a:ext uri="{9D8B030D-6E8A-4147-A177-3AD203B41FA5}">
                      <a16:colId xmlns:a16="http://schemas.microsoft.com/office/drawing/2014/main" val="2556855283"/>
                    </a:ext>
                  </a:extLst>
                </a:gridCol>
                <a:gridCol w="973617">
                  <a:extLst>
                    <a:ext uri="{9D8B030D-6E8A-4147-A177-3AD203B41FA5}">
                      <a16:colId xmlns:a16="http://schemas.microsoft.com/office/drawing/2014/main" val="3823024050"/>
                    </a:ext>
                  </a:extLst>
                </a:gridCol>
                <a:gridCol w="973617">
                  <a:extLst>
                    <a:ext uri="{9D8B030D-6E8A-4147-A177-3AD203B41FA5}">
                      <a16:colId xmlns:a16="http://schemas.microsoft.com/office/drawing/2014/main" val="1290923855"/>
                    </a:ext>
                  </a:extLst>
                </a:gridCol>
                <a:gridCol w="973617">
                  <a:extLst>
                    <a:ext uri="{9D8B030D-6E8A-4147-A177-3AD203B41FA5}">
                      <a16:colId xmlns:a16="http://schemas.microsoft.com/office/drawing/2014/main" val="3586905732"/>
                    </a:ext>
                  </a:extLst>
                </a:gridCol>
                <a:gridCol w="973617">
                  <a:extLst>
                    <a:ext uri="{9D8B030D-6E8A-4147-A177-3AD203B41FA5}">
                      <a16:colId xmlns:a16="http://schemas.microsoft.com/office/drawing/2014/main" val="867657570"/>
                    </a:ext>
                  </a:extLst>
                </a:gridCol>
              </a:tblGrid>
              <a:tr h="577082">
                <a:tc rowSpan="2" gridSpan="2">
                  <a:txBody>
                    <a:bodyPr/>
                    <a:lstStyle/>
                    <a:p>
                      <a:pPr algn="l"/>
                      <a:endParaRPr lang="en-US" sz="1400" b="1" dirty="0">
                        <a:latin typeface="+mn-lt"/>
                      </a:endParaRPr>
                    </a:p>
                  </a:txBody>
                  <a:tcPr marL="82418" marR="82418" marT="16817" marB="16817">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278D4"/>
                    </a:solidFill>
                  </a:tcPr>
                </a:tc>
                <a:tc rowSpan="2" hMerge="1">
                  <a:txBody>
                    <a:bodyPr/>
                    <a:lstStyle/>
                    <a:p>
                      <a:endParaRPr lang="en-US" sz="1400" b="1">
                        <a:latin typeface="+mj-lt"/>
                      </a:endParaRPr>
                    </a:p>
                  </a:txBody>
                  <a:tcPr marL="89642" marR="89642" marT="44821" marB="44821"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ctr" defTabSz="914188" rtl="0" eaLnBrk="1" latinLnBrk="0" hangingPunct="1"/>
                      <a:r>
                        <a:rPr lang="en-US" sz="1500" kern="1200">
                          <a:latin typeface="+mj-lt"/>
                        </a:rPr>
                        <a:t>M365 A5 Security</a:t>
                      </a:r>
                    </a:p>
                    <a:p>
                      <a:pPr marL="0" marR="0" lvl="0" indent="0" algn="ctr" defTabSz="914188" rtl="0" eaLnBrk="1" fontAlgn="auto" latinLnBrk="0" hangingPunct="1">
                        <a:lnSpc>
                          <a:spcPct val="100000"/>
                        </a:lnSpc>
                        <a:spcBef>
                          <a:spcPts val="0"/>
                        </a:spcBef>
                        <a:spcAft>
                          <a:spcPts val="0"/>
                        </a:spcAft>
                        <a:buClrTx/>
                        <a:buSzTx/>
                        <a:buFontTx/>
                        <a:buNone/>
                        <a:tabLst/>
                        <a:defRPr/>
                      </a:pPr>
                      <a:r>
                        <a:rPr lang="en-US" sz="1400" b="0" kern="1200">
                          <a:latin typeface="+mn-lt"/>
                        </a:rPr>
                        <a:t>Add-on to M365 A3</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hMerge="1">
                  <a:txBody>
                    <a:bodyPr/>
                    <a:lstStyle/>
                    <a:p>
                      <a:endParaRPr lang="en-US"/>
                    </a:p>
                  </a:txBody>
                  <a:tcPr/>
                </a:tc>
                <a:tc gridSpan="2">
                  <a:txBody>
                    <a:bodyPr/>
                    <a:lstStyle/>
                    <a:p>
                      <a:pPr marL="0" algn="ctr" defTabSz="914188" rtl="0" eaLnBrk="1" latinLnBrk="0" hangingPunct="1"/>
                      <a:r>
                        <a:rPr lang="en-US" sz="1500" kern="1200" dirty="0">
                          <a:latin typeface="+mj-lt"/>
                        </a:rPr>
                        <a:t>M365 A5 Compliance </a:t>
                      </a:r>
                      <a:br>
                        <a:rPr lang="en-US" sz="1500" kern="1200" dirty="0">
                          <a:latin typeface="+mj-lt"/>
                        </a:rPr>
                      </a:br>
                      <a:r>
                        <a:rPr lang="en-US" sz="1400" b="0" kern="1200" dirty="0">
                          <a:latin typeface="+mn-lt"/>
                        </a:rPr>
                        <a:t>Add-on to M365 A3</a:t>
                      </a:r>
                      <a:endParaRPr lang="en-US" sz="1500" b="0" kern="1200" dirty="0">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hMerge="1">
                  <a:txBody>
                    <a:bodyPr/>
                    <a:lstStyle/>
                    <a:p>
                      <a:endParaRPr lang="en-US"/>
                    </a:p>
                  </a:txBody>
                  <a:tcPr/>
                </a:tc>
                <a:tc gridSpan="2">
                  <a:txBody>
                    <a:bodyPr/>
                    <a:lstStyle/>
                    <a:p>
                      <a:pPr marL="0" algn="ctr" defTabSz="914188" rtl="0" eaLnBrk="1" latinLnBrk="0" hangingPunct="1"/>
                      <a:r>
                        <a:rPr lang="en-US" sz="1500" kern="1200">
                          <a:latin typeface="+mj-lt"/>
                        </a:rPr>
                        <a:t>Microsoft 365 A5</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hMerge="1">
                  <a:txBody>
                    <a:bodyPr/>
                    <a:lstStyle/>
                    <a:p>
                      <a:endParaRPr lang="en-US"/>
                    </a:p>
                  </a:txBody>
                  <a:tcPr/>
                </a:tc>
                <a:extLst>
                  <a:ext uri="{0D108BD9-81ED-4DB2-BD59-A6C34878D82A}">
                    <a16:rowId xmlns:a16="http://schemas.microsoft.com/office/drawing/2014/main" val="1924891840"/>
                  </a:ext>
                </a:extLst>
              </a:tr>
              <a:tr h="493034">
                <a:tc gridSpan="2" vMerge="1">
                  <a:txBody>
                    <a:bodyPr/>
                    <a:lstStyle/>
                    <a:p>
                      <a:endParaRPr lang="en-US"/>
                    </a:p>
                  </a:txBody>
                  <a:tcPr/>
                </a:tc>
                <a:tc hMerge="1" vMerge="1">
                  <a:txBody>
                    <a:bodyPr/>
                    <a:lstStyle/>
                    <a:p>
                      <a:endParaRPr lang="en-US"/>
                    </a:p>
                  </a:txBody>
                  <a:tcPr/>
                </a:tc>
                <a:tc>
                  <a:txBody>
                    <a:bodyPr/>
                    <a:lstStyle/>
                    <a:p>
                      <a:pPr marL="0" marR="0" lvl="0" indent="0" algn="ctr" defTabSz="914188" rtl="0" eaLnBrk="1" fontAlgn="auto" latinLnBrk="0" hangingPunct="1">
                        <a:lnSpc>
                          <a:spcPct val="100000"/>
                        </a:lnSpc>
                        <a:spcBef>
                          <a:spcPts val="0"/>
                        </a:spcBef>
                        <a:spcAft>
                          <a:spcPts val="0"/>
                        </a:spcAft>
                        <a:buClrTx/>
                        <a:buSzTx/>
                        <a:buFontTx/>
                        <a:buNone/>
                        <a:tabLst/>
                        <a:defRPr/>
                      </a:pPr>
                      <a:r>
                        <a:rPr lang="en-US" sz="1100" b="0" kern="1200">
                          <a:solidFill>
                            <a:schemeClr val="bg1"/>
                          </a:solidFill>
                          <a:latin typeface="+mn-lt"/>
                        </a:rPr>
                        <a:t>$3.30/fac/</a:t>
                      </a:r>
                      <a:r>
                        <a:rPr lang="en-US" sz="1100" b="0" kern="1200" err="1">
                          <a:solidFill>
                            <a:schemeClr val="bg1"/>
                          </a:solidFill>
                          <a:latin typeface="+mn-lt"/>
                        </a:rPr>
                        <a:t>mo</a:t>
                      </a:r>
                      <a:endParaRPr lang="en-US" sz="1100" b="0" kern="1200">
                        <a:solidFill>
                          <a:schemeClr val="bg1"/>
                        </a:solidFill>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a:txBody>
                    <a:bodyPr/>
                    <a:lstStyle/>
                    <a:p>
                      <a:pPr marL="0" marR="0" lvl="0" indent="0" algn="ctr" defTabSz="914188" rtl="0" eaLnBrk="1" fontAlgn="auto" latinLnBrk="0" hangingPunct="1">
                        <a:lnSpc>
                          <a:spcPct val="100000"/>
                        </a:lnSpc>
                        <a:spcBef>
                          <a:spcPts val="0"/>
                        </a:spcBef>
                        <a:spcAft>
                          <a:spcPts val="0"/>
                        </a:spcAft>
                        <a:buClrTx/>
                        <a:buSzTx/>
                        <a:buFontTx/>
                        <a:buNone/>
                        <a:tabLst/>
                        <a:defRPr/>
                      </a:pPr>
                      <a:r>
                        <a:rPr lang="en-US" sz="1100" b="0" kern="1200">
                          <a:solidFill>
                            <a:schemeClr val="bg1"/>
                          </a:solidFill>
                          <a:latin typeface="+mn-lt"/>
                        </a:rPr>
                        <a:t>$2.80/</a:t>
                      </a:r>
                      <a:r>
                        <a:rPr lang="en-US" sz="1100" b="0" kern="1200" err="1">
                          <a:solidFill>
                            <a:schemeClr val="bg1"/>
                          </a:solidFill>
                          <a:latin typeface="+mn-lt"/>
                        </a:rPr>
                        <a:t>stu</a:t>
                      </a:r>
                      <a:r>
                        <a:rPr lang="en-US" sz="1100" b="0" kern="1200">
                          <a:solidFill>
                            <a:schemeClr val="bg1"/>
                          </a:solidFill>
                          <a:latin typeface="+mn-lt"/>
                        </a:rPr>
                        <a:t>/</a:t>
                      </a:r>
                      <a:r>
                        <a:rPr lang="en-US" sz="1100" b="0" kern="1200" err="1">
                          <a:solidFill>
                            <a:schemeClr val="bg1"/>
                          </a:solidFill>
                          <a:latin typeface="+mn-lt"/>
                        </a:rPr>
                        <a:t>mo</a:t>
                      </a:r>
                      <a:endParaRPr lang="en-US" sz="1100" b="0" kern="1200">
                        <a:solidFill>
                          <a:schemeClr val="bg1"/>
                        </a:solidFill>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a:txBody>
                    <a:bodyPr/>
                    <a:lstStyle/>
                    <a:p>
                      <a:pPr marL="0" algn="ctr" defTabSz="914188" rtl="0" eaLnBrk="1" latinLnBrk="0" hangingPunct="1"/>
                      <a:r>
                        <a:rPr kumimoji="0" lang="en-US" sz="1100" b="0" i="0" u="none" strike="noStrike" kern="1200" cap="none" spc="0" normalizeH="0" baseline="0" noProof="0">
                          <a:ln>
                            <a:noFill/>
                          </a:ln>
                          <a:solidFill>
                            <a:srgbClr val="FFFFFF"/>
                          </a:solidFill>
                          <a:effectLst/>
                          <a:uLnTx/>
                          <a:uFillTx/>
                          <a:latin typeface="+mn-lt"/>
                          <a:ea typeface="+mn-ea"/>
                          <a:cs typeface="Segoe UI" panose="020B0502040204020203" pitchFamily="34" charset="0"/>
                        </a:rPr>
                        <a:t>$2.80/fac/</a:t>
                      </a:r>
                      <a:r>
                        <a:rPr kumimoji="0" lang="en-US" sz="1100" b="0" i="0" u="none" strike="noStrike" kern="1200" cap="none" spc="0" normalizeH="0" baseline="0" noProof="0" err="1">
                          <a:ln>
                            <a:noFill/>
                          </a:ln>
                          <a:solidFill>
                            <a:srgbClr val="FFFFFF"/>
                          </a:solidFill>
                          <a:effectLst/>
                          <a:uLnTx/>
                          <a:uFillTx/>
                          <a:latin typeface="+mn-lt"/>
                          <a:ea typeface="+mn-ea"/>
                          <a:cs typeface="Segoe UI" panose="020B0502040204020203" pitchFamily="34" charset="0"/>
                        </a:rPr>
                        <a:t>mo</a:t>
                      </a:r>
                      <a:endParaRPr lang="en-US" sz="1100" b="0" kern="1200">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a:txBody>
                    <a:bodyPr/>
                    <a:lstStyle/>
                    <a:p>
                      <a:pPr marL="0" algn="ctr" defTabSz="914188" rtl="0" eaLnBrk="1" latinLnBrk="0" hangingPunct="1"/>
                      <a:r>
                        <a:rPr lang="en-US" sz="1100" b="0" kern="1200">
                          <a:solidFill>
                            <a:schemeClr val="bg1"/>
                          </a:solidFill>
                          <a:latin typeface="+mn-lt"/>
                        </a:rPr>
                        <a:t>$2.30/</a:t>
                      </a:r>
                      <a:r>
                        <a:rPr lang="en-US" sz="1100" b="0" kern="1200" err="1">
                          <a:solidFill>
                            <a:schemeClr val="bg1"/>
                          </a:solidFill>
                          <a:latin typeface="+mn-lt"/>
                        </a:rPr>
                        <a:t>stu</a:t>
                      </a:r>
                      <a:r>
                        <a:rPr lang="en-US" sz="1100" b="0" kern="1200">
                          <a:solidFill>
                            <a:schemeClr val="bg1"/>
                          </a:solidFill>
                          <a:latin typeface="+mn-lt"/>
                        </a:rPr>
                        <a:t>/</a:t>
                      </a:r>
                      <a:r>
                        <a:rPr lang="en-US" sz="1100" b="0" kern="1200" err="1">
                          <a:solidFill>
                            <a:schemeClr val="bg1"/>
                          </a:solidFill>
                          <a:latin typeface="+mn-lt"/>
                        </a:rPr>
                        <a:t>mo</a:t>
                      </a:r>
                      <a:endParaRPr lang="en-US" sz="1100" b="0" kern="1200">
                        <a:solidFill>
                          <a:schemeClr val="bg1"/>
                        </a:solidFill>
                        <a:latin typeface="+mn-lt"/>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78D7"/>
                    </a:solidFill>
                  </a:tcPr>
                </a:tc>
                <a:tc>
                  <a:txBody>
                    <a:bodyPr/>
                    <a:lstStyle/>
                    <a:p>
                      <a:pPr marL="0" marR="0" lvl="0" indent="0" algn="ctr" defTabSz="914188" rtl="0" eaLnBrk="1" fontAlgn="auto" latinLnBrk="0" hangingPunct="1">
                        <a:lnSpc>
                          <a:spcPct val="100000"/>
                        </a:lnSpc>
                        <a:spcBef>
                          <a:spcPts val="0"/>
                        </a:spcBef>
                        <a:spcAft>
                          <a:spcPts val="0"/>
                        </a:spcAft>
                        <a:buClrTx/>
                        <a:buSzTx/>
                        <a:buFontTx/>
                        <a:buNone/>
                        <a:tabLst/>
                        <a:defRPr/>
                      </a:pPr>
                      <a:r>
                        <a:rPr lang="en-US" sz="1100" b="0" kern="1200">
                          <a:solidFill>
                            <a:schemeClr val="lt1"/>
                          </a:solidFill>
                          <a:latin typeface="+mn-lt"/>
                          <a:ea typeface="+mn-ea"/>
                          <a:cs typeface="+mn-cs"/>
                        </a:rPr>
                        <a:t>$10.75 Full USL / $5 Step-up /fac/</a:t>
                      </a:r>
                      <a:r>
                        <a:rPr lang="en-US" sz="1100" b="0" kern="1200" err="1">
                          <a:solidFill>
                            <a:schemeClr val="lt1"/>
                          </a:solidFill>
                          <a:latin typeface="+mn-lt"/>
                          <a:ea typeface="+mn-ea"/>
                          <a:cs typeface="+mn-cs"/>
                        </a:rPr>
                        <a:t>mo</a:t>
                      </a:r>
                      <a:endParaRPr lang="en-US" sz="1100" b="0" kern="1200">
                        <a:solidFill>
                          <a:schemeClr val="lt1"/>
                        </a:solidFill>
                        <a:latin typeface="+mn-lt"/>
                        <a:ea typeface="+mn-ea"/>
                        <a:cs typeface="+mn-cs"/>
                      </a:endParaRP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solidFill>
                        <a:srgbClr val="00B050"/>
                      </a:solidFill>
                      <a:prstDash val="solid"/>
                      <a:round/>
                      <a:headEnd type="none" w="med" len="med"/>
                      <a:tailEnd type="none" w="med" len="med"/>
                    </a:lnB>
                    <a:solidFill>
                      <a:srgbClr val="0078D7"/>
                    </a:solidFill>
                  </a:tcPr>
                </a:tc>
                <a:tc>
                  <a:txBody>
                    <a:bodyPr/>
                    <a:lstStyle/>
                    <a:p>
                      <a:pPr marL="0" marR="0" lvl="0" indent="0" algn="ctr" defTabSz="914188" rtl="0" eaLnBrk="1" fontAlgn="auto" latinLnBrk="0" hangingPunct="1">
                        <a:lnSpc>
                          <a:spcPct val="100000"/>
                        </a:lnSpc>
                        <a:spcBef>
                          <a:spcPts val="0"/>
                        </a:spcBef>
                        <a:spcAft>
                          <a:spcPts val="0"/>
                        </a:spcAft>
                        <a:buClrTx/>
                        <a:buSzTx/>
                        <a:buFontTx/>
                        <a:buNone/>
                        <a:tabLst/>
                        <a:defRPr/>
                      </a:pPr>
                      <a:r>
                        <a:rPr lang="en-US" sz="1100" b="0" kern="1200">
                          <a:solidFill>
                            <a:schemeClr val="lt1"/>
                          </a:solidFill>
                          <a:latin typeface="+mn-lt"/>
                          <a:ea typeface="+mn-ea"/>
                          <a:cs typeface="+mn-cs"/>
                        </a:rPr>
                        <a:t>$8 Full USL /</a:t>
                      </a:r>
                      <a:br>
                        <a:rPr lang="en-US" sz="1100" b="0" kern="1200">
                          <a:solidFill>
                            <a:schemeClr val="lt1"/>
                          </a:solidFill>
                          <a:latin typeface="+mn-lt"/>
                          <a:ea typeface="+mn-ea"/>
                          <a:cs typeface="+mn-cs"/>
                        </a:rPr>
                      </a:br>
                      <a:r>
                        <a:rPr lang="en-US" sz="1100" b="0" kern="1200">
                          <a:solidFill>
                            <a:schemeClr val="lt1"/>
                          </a:solidFill>
                          <a:latin typeface="+mn-lt"/>
                          <a:ea typeface="+mn-ea"/>
                          <a:cs typeface="+mn-cs"/>
                        </a:rPr>
                        <a:t>$3.75 Step-up /</a:t>
                      </a:r>
                      <a:r>
                        <a:rPr lang="en-US" sz="1100" b="0" kern="1200" err="1">
                          <a:solidFill>
                            <a:schemeClr val="lt1"/>
                          </a:solidFill>
                          <a:latin typeface="+mn-lt"/>
                          <a:ea typeface="+mn-ea"/>
                          <a:cs typeface="+mn-cs"/>
                        </a:rPr>
                        <a:t>stu</a:t>
                      </a:r>
                      <a:r>
                        <a:rPr lang="en-US" sz="1100" b="0" kern="1200">
                          <a:solidFill>
                            <a:schemeClr val="lt1"/>
                          </a:solidFill>
                          <a:latin typeface="+mn-lt"/>
                          <a:ea typeface="+mn-ea"/>
                          <a:cs typeface="+mn-cs"/>
                        </a:rPr>
                        <a:t>/</a:t>
                      </a:r>
                      <a:r>
                        <a:rPr lang="en-US" sz="1100" b="0" kern="1200" err="1">
                          <a:solidFill>
                            <a:schemeClr val="lt1"/>
                          </a:solidFill>
                          <a:latin typeface="+mn-lt"/>
                          <a:ea typeface="+mn-ea"/>
                          <a:cs typeface="+mn-cs"/>
                        </a:rPr>
                        <a:t>mo</a:t>
                      </a:r>
                      <a:r>
                        <a:rPr lang="en-US" sz="1100" b="0" kern="1200">
                          <a:solidFill>
                            <a:schemeClr val="lt1"/>
                          </a:solidFill>
                          <a:latin typeface="+mn-lt"/>
                          <a:ea typeface="+mn-ea"/>
                          <a:cs typeface="+mn-cs"/>
                        </a:rPr>
                        <a:t> </a:t>
                      </a:r>
                    </a:p>
                  </a:txBody>
                  <a:tcPr marL="0"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solidFill>
                        <a:srgbClr val="00B050"/>
                      </a:solidFill>
                      <a:prstDash val="solid"/>
                      <a:round/>
                      <a:headEnd type="none" w="med" len="med"/>
                      <a:tailEnd type="none" w="med" len="med"/>
                    </a:lnB>
                    <a:solidFill>
                      <a:srgbClr val="0078D7"/>
                    </a:solidFill>
                  </a:tcPr>
                </a:tc>
                <a:extLst>
                  <a:ext uri="{0D108BD9-81ED-4DB2-BD59-A6C34878D82A}">
                    <a16:rowId xmlns:a16="http://schemas.microsoft.com/office/drawing/2014/main" val="3836056080"/>
                  </a:ext>
                </a:extLst>
              </a:tr>
              <a:tr h="326384">
                <a:tc rowSpan="5">
                  <a:txBody>
                    <a:bodyPr/>
                    <a:lstStyle/>
                    <a:p>
                      <a:pPr>
                        <a:lnSpc>
                          <a:spcPct val="100000"/>
                        </a:lnSpc>
                        <a:spcBef>
                          <a:spcPts val="0"/>
                        </a:spcBef>
                        <a:spcAft>
                          <a:spcPts val="600"/>
                        </a:spcAft>
                      </a:pPr>
                      <a:r>
                        <a:rPr lang="en-US" sz="1500" b="0">
                          <a:solidFill>
                            <a:srgbClr val="0078D7"/>
                          </a:solidFill>
                          <a:latin typeface="+mj-lt"/>
                        </a:rPr>
                        <a:t>Security</a:t>
                      </a:r>
                    </a:p>
                  </a:txBody>
                  <a:tcPr marL="84071" marR="84071" marT="42035" marB="4203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u="none" strike="noStrike" kern="0" cap="none" spc="0" normalizeH="0" baseline="0" noProof="0">
                          <a:ln>
                            <a:noFill/>
                          </a:ln>
                          <a:solidFill>
                            <a:schemeClr val="tx1">
                              <a:lumMod val="90000"/>
                              <a:lumOff val="10000"/>
                            </a:schemeClr>
                          </a:solidFill>
                          <a:effectLst/>
                          <a:uLnTx/>
                          <a:uFillTx/>
                          <a:latin typeface="+mn-lt"/>
                        </a:rPr>
                        <a:t>O365 ATP Plan 2</a:t>
                      </a:r>
                      <a:r>
                        <a:rPr kumimoji="0" lang="en-US" sz="1300" u="none" strike="noStrike" kern="0" cap="none" spc="0" normalizeH="0" baseline="30000" noProof="0">
                          <a:ln>
                            <a:noFill/>
                          </a:ln>
                          <a:solidFill>
                            <a:schemeClr val="tx1">
                              <a:lumMod val="90000"/>
                              <a:lumOff val="10000"/>
                            </a:schemeClr>
                          </a:solidFill>
                          <a:effectLst/>
                          <a:uLnTx/>
                          <a:uFillTx/>
                          <a:latin typeface="+mn-lt"/>
                        </a:rPr>
                        <a:t>1</a:t>
                      </a:r>
                      <a:endParaRPr kumimoji="0" lang="en-US" sz="1300" b="0" i="0" u="none" strike="noStrike" kern="0" cap="none" spc="0" normalizeH="0" baseline="30000" noProof="0">
                        <a:ln>
                          <a:noFill/>
                        </a:ln>
                        <a:solidFill>
                          <a:schemeClr val="tx1">
                            <a:lumMod val="90000"/>
                            <a:lumOff val="10000"/>
                          </a:schemeClr>
                        </a:solidFill>
                        <a:effectLst/>
                        <a:uLnTx/>
                        <a:uFillTx/>
                        <a:latin typeface="+mn-lt"/>
                      </a:endParaRP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r>
                        <a:rPr kumimoji="0" lang="en-US" sz="1300" b="0" i="0" u="none" strike="noStrike" kern="1200" cap="none" spc="0" normalizeH="0" baseline="30000" noProof="0">
                          <a:ln>
                            <a:noFill/>
                          </a:ln>
                          <a:solidFill>
                            <a:srgbClr val="505050"/>
                          </a:solidFill>
                          <a:effectLst/>
                          <a:uLnTx/>
                          <a:uFillTx/>
                          <a:latin typeface="+mn-lt"/>
                          <a:ea typeface="+mn-ea"/>
                          <a:cs typeface="+mn-cs"/>
                          <a:sym typeface="Wingdings"/>
                        </a:rPr>
                        <a:t>2</a:t>
                      </a:r>
                      <a:endParaRPr lang="en-US" sz="1300" b="1" baseline="30000">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extLst>
                  <a:ext uri="{0D108BD9-81ED-4DB2-BD59-A6C34878D82A}">
                    <a16:rowId xmlns:a16="http://schemas.microsoft.com/office/drawing/2014/main" val="3182629731"/>
                  </a:ext>
                </a:extLst>
              </a:tr>
              <a:tr h="326384">
                <a:tc vMerge="1">
                  <a:txBody>
                    <a:bodyPr/>
                    <a:lstStyle/>
                    <a:p>
                      <a:pPr>
                        <a:lnSpc>
                          <a:spcPct val="100000"/>
                        </a:lnSpc>
                        <a:spcBef>
                          <a:spcPts val="0"/>
                        </a:spcBef>
                        <a:spcAft>
                          <a:spcPts val="600"/>
                        </a:spcAft>
                      </a:pPr>
                      <a:endParaRPr lang="en-US" sz="1400" b="0">
                        <a:solidFill>
                          <a:srgbClr val="0078D7"/>
                        </a:solidFill>
                        <a:latin typeface="+mj-lt"/>
                      </a:endParaRPr>
                    </a:p>
                  </a:txBody>
                  <a:tcPr marL="91427" marR="91427" marT="45713" marB="45713">
                    <a:lnL w="12700" cap="flat" cmpd="sng" algn="ctr">
                      <a:solidFill>
                        <a:srgbClr val="B0B0B0"/>
                      </a:solidFill>
                      <a:prstDash val="solid"/>
                      <a:round/>
                      <a:headEnd type="none" w="med" len="med"/>
                      <a:tailEnd type="none" w="med" len="med"/>
                    </a:lnL>
                    <a:lnR w="12700" cap="flat" cmpd="sng" algn="ctr">
                      <a:solidFill>
                        <a:srgbClr val="B0B0B0"/>
                      </a:solidFill>
                      <a:prstDash val="solid"/>
                      <a:round/>
                      <a:headEnd type="none" w="med" len="med"/>
                      <a:tailEnd type="none" w="med" len="med"/>
                    </a:lnR>
                    <a:lnT w="12700" cap="flat" cmpd="sng" algn="ctr">
                      <a:solidFill>
                        <a:srgbClr val="B0B0B0"/>
                      </a:solidFill>
                      <a:prstDash val="solid"/>
                      <a:round/>
                      <a:headEnd type="none" w="med" len="med"/>
                      <a:tailEnd type="none" w="med" len="med"/>
                    </a:lnT>
                    <a:lnB w="12700" cap="flat" cmpd="sng" algn="ctr">
                      <a:solidFill>
                        <a:srgbClr val="B0B0B0"/>
                      </a:solidFill>
                      <a:prstDash val="solid"/>
                      <a:round/>
                      <a:headEnd type="none" w="med" len="med"/>
                      <a:tailEnd type="none" w="med" len="med"/>
                    </a:lnB>
                    <a:solidFill>
                      <a:schemeClr val="bg1"/>
                    </a:solid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u="none" strike="noStrike" kern="0" cap="none" spc="0" normalizeH="0" baseline="0" noProof="0">
                          <a:ln>
                            <a:noFill/>
                          </a:ln>
                          <a:solidFill>
                            <a:schemeClr val="tx1">
                              <a:lumMod val="90000"/>
                              <a:lumOff val="10000"/>
                            </a:schemeClr>
                          </a:solidFill>
                          <a:effectLst/>
                          <a:uLnTx/>
                          <a:uFillTx/>
                          <a:latin typeface="+mn-lt"/>
                        </a:rPr>
                        <a:t>Microsoft Cloud App Security</a:t>
                      </a:r>
                      <a:endParaRPr kumimoji="0" lang="en-US" sz="1300" b="0" i="0" u="none" strike="noStrike" kern="0" cap="none" spc="0" normalizeH="0" baseline="60000" noProof="0">
                        <a:ln>
                          <a:noFill/>
                        </a:ln>
                        <a:solidFill>
                          <a:schemeClr val="tx1">
                            <a:lumMod val="90000"/>
                            <a:lumOff val="10000"/>
                          </a:schemeClr>
                        </a:solidFill>
                        <a:effectLst/>
                        <a:uLnTx/>
                        <a:uFillTx/>
                        <a:latin typeface="+mn-lt"/>
                      </a:endParaRP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extLst>
                  <a:ext uri="{0D108BD9-81ED-4DB2-BD59-A6C34878D82A}">
                    <a16:rowId xmlns:a16="http://schemas.microsoft.com/office/drawing/2014/main" val="3129880158"/>
                  </a:ext>
                </a:extLst>
              </a:tr>
              <a:tr h="326384">
                <a:tc vMerge="1">
                  <a:txBody>
                    <a:bodyPr/>
                    <a:lstStyle/>
                    <a:p>
                      <a:pPr algn="l">
                        <a:lnSpc>
                          <a:spcPct val="100000"/>
                        </a:lnSpc>
                        <a:spcBef>
                          <a:spcPts val="0"/>
                        </a:spcBef>
                        <a:spcAft>
                          <a:spcPts val="600"/>
                        </a:spcAft>
                      </a:pPr>
                      <a:endParaRPr lang="en-US" sz="1500" b="1">
                        <a:solidFill>
                          <a:srgbClr val="0278D4"/>
                        </a:solidFill>
                        <a:latin typeface="+mn-lt"/>
                      </a:endParaRPr>
                    </a:p>
                  </a:txBody>
                  <a:tcPr marL="89630" marR="89630" marT="18288" marB="18288"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noFill/>
                  </a:tcPr>
                </a:tc>
                <a:tc>
                  <a:txBody>
                    <a:bodyPr/>
                    <a:lstStyle/>
                    <a:p>
                      <a:r>
                        <a:rPr lang="en-US" sz="1300"/>
                        <a:t>Azure Active Directory Plan 2</a:t>
                      </a: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188"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extLst>
                  <a:ext uri="{0D108BD9-81ED-4DB2-BD59-A6C34878D82A}">
                    <a16:rowId xmlns:a16="http://schemas.microsoft.com/office/drawing/2014/main" val="589767114"/>
                  </a:ext>
                </a:extLst>
              </a:tr>
              <a:tr h="326384">
                <a:tc vMerge="1">
                  <a:txBody>
                    <a:bodyPr/>
                    <a:lstStyle/>
                    <a:p>
                      <a:pPr algn="l">
                        <a:lnSpc>
                          <a:spcPct val="100000"/>
                        </a:lnSpc>
                        <a:spcBef>
                          <a:spcPts val="0"/>
                        </a:spcBef>
                        <a:spcAft>
                          <a:spcPts val="600"/>
                        </a:spcAft>
                      </a:pPr>
                      <a:endParaRPr lang="en-US" sz="1500" b="1">
                        <a:solidFill>
                          <a:srgbClr val="0278D4"/>
                        </a:solidFill>
                        <a:latin typeface="+mn-lt"/>
                      </a:endParaRPr>
                    </a:p>
                  </a:txBody>
                  <a:tcPr marL="89630" marR="89630" marT="18288" marB="18288"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b="0" i="0" u="none" strike="noStrike" kern="0" cap="none" spc="0" normalizeH="0" baseline="0" noProof="0">
                          <a:ln>
                            <a:noFill/>
                          </a:ln>
                          <a:solidFill>
                            <a:schemeClr val="tx1">
                              <a:lumMod val="90000"/>
                              <a:lumOff val="10000"/>
                            </a:schemeClr>
                          </a:solidFill>
                          <a:effectLst/>
                          <a:uLnTx/>
                          <a:uFillTx/>
                          <a:latin typeface="+mn-lt"/>
                        </a:rPr>
                        <a:t>Azure ATP</a:t>
                      </a: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38100" cap="flat" cmpd="sng" algn="ctr">
                      <a:solidFill>
                        <a:srgbClr val="00B05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14188"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tc hMerge="1">
                  <a:txBody>
                    <a:bodyPr/>
                    <a:lstStyle/>
                    <a:p>
                      <a:endParaRPr lang="en-US"/>
                    </a:p>
                  </a:txBody>
                  <a:tcPr/>
                </a:tc>
                <a:extLst>
                  <a:ext uri="{0D108BD9-81ED-4DB2-BD59-A6C34878D82A}">
                    <a16:rowId xmlns:a16="http://schemas.microsoft.com/office/drawing/2014/main" val="853802455"/>
                  </a:ext>
                </a:extLst>
              </a:tr>
              <a:tr h="280276">
                <a:tc vMerge="1">
                  <a:txBody>
                    <a:bodyPr/>
                    <a:lstStyle/>
                    <a:p>
                      <a:pPr algn="l">
                        <a:lnSpc>
                          <a:spcPct val="100000"/>
                        </a:lnSpc>
                        <a:spcBef>
                          <a:spcPts val="0"/>
                        </a:spcBef>
                        <a:spcAft>
                          <a:spcPts val="600"/>
                        </a:spcAft>
                      </a:pPr>
                      <a:endParaRPr lang="en-US" sz="1500" b="1">
                        <a:solidFill>
                          <a:srgbClr val="0278D4"/>
                        </a:solidFill>
                        <a:latin typeface="+mn-lt"/>
                      </a:endParaRPr>
                    </a:p>
                  </a:txBody>
                  <a:tcPr marL="89630" marR="89630" marT="18288" marB="18288"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b="0" i="0" u="none" strike="noStrike" kern="0" cap="none" spc="0" normalizeH="0" baseline="0" noProof="0">
                          <a:ln>
                            <a:noFill/>
                          </a:ln>
                          <a:solidFill>
                            <a:schemeClr val="tx1">
                              <a:lumMod val="90000"/>
                              <a:lumOff val="10000"/>
                            </a:schemeClr>
                          </a:solidFill>
                          <a:effectLst/>
                          <a:uLnTx/>
                          <a:uFillTx/>
                          <a:latin typeface="+mn-lt"/>
                        </a:rPr>
                        <a:t>Windows Defender ATP</a:t>
                      </a: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188"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ap="flat" cmpd="sng" algn="ctr">
                      <a:solidFill>
                        <a:srgbClr val="00B05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52395955"/>
                  </a:ext>
                </a:extLst>
              </a:tr>
              <a:tr h="801222">
                <a:tc rowSpan="2">
                  <a:txBody>
                    <a:bodyPr/>
                    <a:lstStyle/>
                    <a:p>
                      <a:pPr algn="l">
                        <a:lnSpc>
                          <a:spcPct val="100000"/>
                        </a:lnSpc>
                        <a:spcBef>
                          <a:spcPts val="0"/>
                        </a:spcBef>
                        <a:spcAft>
                          <a:spcPts val="600"/>
                        </a:spcAft>
                      </a:pPr>
                      <a:r>
                        <a:rPr lang="en-US" sz="1500" b="0" dirty="0">
                          <a:solidFill>
                            <a:srgbClr val="0278D4"/>
                          </a:solidFill>
                          <a:latin typeface="+mj-lt"/>
                        </a:rPr>
                        <a:t>Compliance</a:t>
                      </a: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b="0" i="0" u="none" strike="noStrike" kern="0" cap="none" spc="0" normalizeH="0" baseline="0" noProof="0" dirty="0">
                          <a:ln>
                            <a:noFill/>
                          </a:ln>
                          <a:solidFill>
                            <a:schemeClr val="tx1">
                              <a:lumMod val="90000"/>
                              <a:lumOff val="10000"/>
                            </a:schemeClr>
                          </a:solidFill>
                          <a:effectLst/>
                          <a:uLnTx/>
                          <a:uFillTx/>
                          <a:latin typeface="+mn-lt"/>
                        </a:rPr>
                        <a:t>O365 Advanced Compliance </a:t>
                      </a:r>
                    </a:p>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chemeClr val="tx1">
                              <a:lumMod val="90000"/>
                              <a:lumOff val="10000"/>
                            </a:schemeClr>
                          </a:solidFill>
                          <a:effectLst/>
                          <a:uLnTx/>
                          <a:uFillTx/>
                          <a:latin typeface="+mn-lt"/>
                        </a:rPr>
                        <a:t>Advanced eDiscovery, Advanced Data Governance, Customer Lockbox, Customer Key, Privileged Access Management</a:t>
                      </a: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lnSpc>
                          <a:spcPct val="100000"/>
                        </a:lnSpc>
                        <a:spcBef>
                          <a:spcPts val="0"/>
                        </a:spcBef>
                        <a:spcAft>
                          <a:spcPts val="600"/>
                        </a:spcAft>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14188"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505050"/>
                          </a:solidFill>
                          <a:effectLst/>
                          <a:uLnTx/>
                          <a:uFillTx/>
                          <a:latin typeface="+mn-lt"/>
                          <a:ea typeface="+mn-ea"/>
                          <a:cs typeface="+mn-cs"/>
                          <a:sym typeface="Wingdings"/>
                        </a:rPr>
                        <a:t></a:t>
                      </a:r>
                      <a:endParaRPr lang="en-US" sz="1300" b="1" dirty="0">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00553577"/>
                  </a:ext>
                </a:extLst>
              </a:tr>
              <a:tr h="326384">
                <a:tc vMerge="1">
                  <a:txBody>
                    <a:bodyPr/>
                    <a:lstStyle/>
                    <a:p>
                      <a:pPr algn="l">
                        <a:lnSpc>
                          <a:spcPct val="100000"/>
                        </a:lnSpc>
                        <a:spcBef>
                          <a:spcPts val="0"/>
                        </a:spcBef>
                        <a:spcAft>
                          <a:spcPts val="600"/>
                        </a:spcAft>
                      </a:pPr>
                      <a:endParaRPr lang="en-US" sz="1500" b="1">
                        <a:solidFill>
                          <a:srgbClr val="0278D4"/>
                        </a:solidFill>
                        <a:latin typeface="+mn-lt"/>
                      </a:endParaRPr>
                    </a:p>
                  </a:txBody>
                  <a:tcPr marL="89630" marR="89630" marT="18288" marB="18288" anchor="ctr">
                    <a:lnL w="12700" cap="flat" cmpd="sng" algn="ctr">
                      <a:solidFill>
                        <a:srgbClr val="B2B2B2"/>
                      </a:solidFill>
                      <a:prstDash val="solid"/>
                      <a:round/>
                      <a:headEnd type="none" w="med" len="med"/>
                      <a:tailEnd type="none" w="med" len="med"/>
                    </a:lnL>
                    <a:lnR w="12700" cap="flat" cmpd="sng" algn="ctr">
                      <a:solidFill>
                        <a:srgbClr val="B2B2B2"/>
                      </a:solidFill>
                      <a:prstDash val="solid"/>
                      <a:round/>
                      <a:headEnd type="none" w="med" len="med"/>
                      <a:tailEnd type="none" w="med" len="med"/>
                    </a:lnR>
                    <a:lnT w="12700" cap="flat" cmpd="sng" algn="ctr">
                      <a:solidFill>
                        <a:srgbClr val="B2B2B2"/>
                      </a:solidFill>
                      <a:prstDash val="solid"/>
                      <a:round/>
                      <a:headEnd type="none" w="med" len="med"/>
                      <a:tailEnd type="none" w="med" len="med"/>
                    </a:lnT>
                    <a:lnB w="12700" cap="flat" cmpd="sng" algn="ctr">
                      <a:solidFill>
                        <a:srgbClr val="B2B2B2"/>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kumimoji="0" lang="en-US" sz="1300" b="0" i="0" u="none" strike="noStrike" kern="0" cap="none" spc="0" normalizeH="0" baseline="0" noProof="0">
                          <a:ln>
                            <a:noFill/>
                          </a:ln>
                          <a:solidFill>
                            <a:schemeClr val="tx1">
                              <a:lumMod val="90000"/>
                              <a:lumOff val="10000"/>
                            </a:schemeClr>
                          </a:solidFill>
                          <a:effectLst/>
                          <a:uLnTx/>
                          <a:uFillTx/>
                          <a:latin typeface="+mn-lt"/>
                        </a:rPr>
                        <a:t>Azure Information Protection Plan 2</a:t>
                      </a: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14554"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74688100"/>
                  </a:ext>
                </a:extLst>
              </a:tr>
              <a:tr h="326384">
                <a:tc rowSpan="2">
                  <a:txBody>
                    <a:bodyPr/>
                    <a:lstStyle/>
                    <a:p>
                      <a:r>
                        <a:rPr kumimoji="0" lang="en-US" sz="1500" b="0" i="0" u="none" strike="noStrike" kern="1200" cap="none" spc="0" normalizeH="0" baseline="0" noProof="0">
                          <a:ln>
                            <a:noFill/>
                          </a:ln>
                          <a:solidFill>
                            <a:srgbClr val="0278D4"/>
                          </a:solidFill>
                          <a:effectLst/>
                          <a:uLnTx/>
                          <a:uFillTx/>
                          <a:latin typeface="+mj-lt"/>
                          <a:ea typeface="+mn-ea"/>
                          <a:cs typeface="+mn-cs"/>
                        </a:rPr>
                        <a:t>Communications</a:t>
                      </a:r>
                      <a:endParaRPr lang="en-US" sz="1500" b="0">
                        <a:latin typeface="+mj-lt"/>
                      </a:endParaRPr>
                    </a:p>
                  </a:txBody>
                  <a:tcPr marL="84083" marR="84083" marT="42041" marB="420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300" kern="1200" baseline="0">
                          <a:solidFill>
                            <a:schemeClr val="tx1">
                              <a:lumMod val="90000"/>
                              <a:lumOff val="10000"/>
                            </a:schemeClr>
                          </a:solidFill>
                          <a:latin typeface="+mn-lt"/>
                        </a:rPr>
                        <a:t>Phone System</a:t>
                      </a:r>
                      <a:endParaRPr lang="en-US" sz="1300" kern="1200" baseline="0">
                        <a:solidFill>
                          <a:schemeClr val="tx1">
                            <a:lumMod val="90000"/>
                            <a:lumOff val="10000"/>
                          </a:schemeClr>
                        </a:solidFill>
                        <a:latin typeface="+mn-lt"/>
                        <a:ea typeface="+mn-ea"/>
                        <a:cs typeface="+mn-cs"/>
                      </a:endParaRP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776463223"/>
                  </a:ext>
                </a:extLst>
              </a:tr>
              <a:tr h="326384">
                <a:tc vMerge="1">
                  <a:txBody>
                    <a:bodyPr/>
                    <a:lstStyle/>
                    <a:p>
                      <a:endParaRPr lang="en-US" sz="1600">
                        <a:latin typeface="+mj-lt"/>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300" kern="1200" baseline="0">
                          <a:solidFill>
                            <a:schemeClr val="tx1">
                              <a:lumMod val="90000"/>
                              <a:lumOff val="10000"/>
                            </a:schemeClr>
                          </a:solidFill>
                          <a:latin typeface="+mn-lt"/>
                        </a:rPr>
                        <a:t>Audio Conferencing</a:t>
                      </a:r>
                      <a:endParaRPr lang="en-US" sz="1300" kern="1200" baseline="0">
                        <a:solidFill>
                          <a:schemeClr val="tx1">
                            <a:lumMod val="90000"/>
                            <a:lumOff val="10000"/>
                          </a:schemeClr>
                        </a:solidFill>
                        <a:latin typeface="+mn-lt"/>
                        <a:ea typeface="+mn-ea"/>
                        <a:cs typeface="+mn-cs"/>
                      </a:endParaRP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505050"/>
                          </a:solidFill>
                          <a:effectLst/>
                          <a:uLnTx/>
                          <a:uFillTx/>
                          <a:latin typeface="+mn-lt"/>
                          <a:ea typeface="+mn-ea"/>
                          <a:cs typeface="+mn-cs"/>
                          <a:sym typeface="Wingdings"/>
                        </a:rPr>
                        <a:t></a:t>
                      </a: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174508239"/>
                  </a:ext>
                </a:extLst>
              </a:tr>
              <a:tr h="326384">
                <a:tc>
                  <a:txBody>
                    <a:bodyPr/>
                    <a:lstStyle/>
                    <a:p>
                      <a:r>
                        <a:rPr kumimoji="0" lang="en-US" sz="1500" b="0" i="0" u="none" strike="noStrike" kern="1200" cap="none" spc="0" normalizeH="0" baseline="0" noProof="0">
                          <a:ln>
                            <a:noFill/>
                          </a:ln>
                          <a:solidFill>
                            <a:srgbClr val="0278D4"/>
                          </a:solidFill>
                          <a:effectLst/>
                          <a:uLnTx/>
                          <a:uFillTx/>
                          <a:latin typeface="+mj-lt"/>
                          <a:ea typeface="+mn-ea"/>
                          <a:cs typeface="+mn-cs"/>
                        </a:rPr>
                        <a:t>Analytics</a:t>
                      </a:r>
                      <a:endParaRPr lang="en-US" sz="1500" b="0">
                        <a:latin typeface="+mj-lt"/>
                      </a:endParaRPr>
                    </a:p>
                  </a:txBody>
                  <a:tcPr marL="84083" marR="84083" marT="42041" marB="420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32559" rtl="0" eaLnBrk="1" fontAlgn="auto" latinLnBrk="0" hangingPunct="1">
                        <a:lnSpc>
                          <a:spcPct val="100000"/>
                        </a:lnSpc>
                        <a:spcBef>
                          <a:spcPts val="0"/>
                        </a:spcBef>
                        <a:spcAft>
                          <a:spcPts val="600"/>
                        </a:spcAft>
                        <a:buClrTx/>
                        <a:buSzTx/>
                        <a:buFontTx/>
                        <a:buNone/>
                        <a:tabLst/>
                        <a:defRPr/>
                      </a:pPr>
                      <a:r>
                        <a:rPr lang="en-US" sz="1300" baseline="0">
                          <a:solidFill>
                            <a:schemeClr val="tx1">
                              <a:lumMod val="90000"/>
                              <a:lumOff val="10000"/>
                            </a:schemeClr>
                          </a:solidFill>
                          <a:latin typeface="+mn-lt"/>
                        </a:rPr>
                        <a:t>Power BI Pro</a:t>
                      </a:r>
                      <a:endParaRPr kumimoji="0" lang="en-US" sz="1300" b="0" i="0" u="none" strike="sngStrike" kern="0" cap="none" spc="0" normalizeH="0" baseline="0" noProof="0">
                        <a:ln>
                          <a:noFill/>
                        </a:ln>
                        <a:solidFill>
                          <a:schemeClr val="tx1">
                            <a:lumMod val="90000"/>
                            <a:lumOff val="10000"/>
                          </a:schemeClr>
                        </a:solidFill>
                        <a:effectLst/>
                        <a:uLnTx/>
                        <a:uFillTx/>
                        <a:latin typeface="+mn-lt"/>
                      </a:endParaRPr>
                    </a:p>
                  </a:txBody>
                  <a:tcPr marL="42041" marR="42041" marT="42041" marB="420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algn="ctr">
                        <a:lnSpc>
                          <a:spcPct val="100000"/>
                        </a:lnSpc>
                        <a:spcBef>
                          <a:spcPts val="0"/>
                        </a:spcBef>
                        <a:spcAft>
                          <a:spcPts val="600"/>
                        </a:spcAft>
                      </a:pPr>
                      <a:endParaRPr lang="en-US" sz="1300" b="1">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lvl="0" indent="0" algn="ctr" defTabSz="914188"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dirty="0">
                          <a:ln>
                            <a:noFill/>
                          </a:ln>
                          <a:solidFill>
                            <a:srgbClr val="505050"/>
                          </a:solidFill>
                          <a:effectLst/>
                          <a:uLnTx/>
                          <a:uFillTx/>
                          <a:latin typeface="+mn-lt"/>
                          <a:ea typeface="+mn-ea"/>
                          <a:cs typeface="+mn-cs"/>
                          <a:sym typeface="Wingdings"/>
                        </a:rPr>
                        <a:t></a:t>
                      </a:r>
                      <a:endParaRPr lang="en-US" sz="1300" b="1" dirty="0">
                        <a:latin typeface="+mn-lt"/>
                      </a:endParaRPr>
                    </a:p>
                  </a:txBody>
                  <a:tcPr marL="82418" marR="82418" marT="16817" marB="16817"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968396372"/>
                  </a:ext>
                </a:extLst>
              </a:tr>
            </a:tbl>
          </a:graphicData>
        </a:graphic>
      </p:graphicFrame>
      <p:sp>
        <p:nvSpPr>
          <p:cNvPr id="6" name="Title 1">
            <a:extLst>
              <a:ext uri="{FF2B5EF4-FFF2-40B4-BE49-F238E27FC236}">
                <a16:creationId xmlns:a16="http://schemas.microsoft.com/office/drawing/2014/main" id="{86E7AE69-3676-4803-8F1B-0718CFD14059}"/>
              </a:ext>
            </a:extLst>
          </p:cNvPr>
          <p:cNvSpPr txBox="1">
            <a:spLocks/>
          </p:cNvSpPr>
          <p:nvPr/>
        </p:nvSpPr>
        <p:spPr>
          <a:xfrm>
            <a:off x="0" y="487"/>
            <a:ext cx="10802682" cy="718978"/>
          </a:xfrm>
          <a:prstGeom prst="rect">
            <a:avLst/>
          </a:prstGeom>
        </p:spPr>
        <p:txBody>
          <a:bodyPr vert="horz" wrap="square" lIns="268927" tIns="268927" rIns="0" bIns="0" rtlCol="0" anchor="t">
            <a:noAutofit/>
          </a:bodyPr>
          <a:lstStyle>
            <a:lvl1pPr algn="l" defTabSz="932742" rtl="0" eaLnBrk="1" latinLnBrk="0" hangingPunct="1">
              <a:lnSpc>
                <a:spcPct val="90000"/>
              </a:lnSpc>
              <a:spcBef>
                <a:spcPct val="0"/>
              </a:spcBef>
              <a:buNone/>
              <a:defRPr lang="en-US" sz="3200" b="0" kern="1200" cap="none" spc="-150" baseline="0">
                <a:ln w="3175">
                  <a:noFill/>
                </a:ln>
                <a:solidFill>
                  <a:srgbClr val="000000"/>
                </a:solidFill>
                <a:effectLst/>
                <a:latin typeface="+mj-lt"/>
                <a:ea typeface="+mn-ea"/>
                <a:cs typeface="Segoe UI" pitchFamily="34" charset="0"/>
              </a:defRPr>
            </a:lvl1pPr>
          </a:lstStyle>
          <a:p>
            <a:pPr defTabSz="840952">
              <a:defRPr/>
            </a:pPr>
            <a:r>
              <a:rPr lang="en-US" sz="2941" spc="-135" dirty="0">
                <a:latin typeface="Segoe UI Semibold"/>
              </a:rPr>
              <a:t>New Microsoft 365 A5 Security and Compliance Packaging</a:t>
            </a:r>
          </a:p>
        </p:txBody>
      </p:sp>
      <p:sp>
        <p:nvSpPr>
          <p:cNvPr id="9" name="Footer Placeholder 8">
            <a:extLst>
              <a:ext uri="{FF2B5EF4-FFF2-40B4-BE49-F238E27FC236}">
                <a16:creationId xmlns:a16="http://schemas.microsoft.com/office/drawing/2014/main" id="{6C927895-306D-4A4C-80F3-B14CD5554223}"/>
              </a:ext>
            </a:extLst>
          </p:cNvPr>
          <p:cNvSpPr txBox="1">
            <a:spLocks/>
          </p:cNvSpPr>
          <p:nvPr/>
        </p:nvSpPr>
        <p:spPr>
          <a:xfrm>
            <a:off x="278849" y="6119671"/>
            <a:ext cx="5017618" cy="334918"/>
          </a:xfrm>
          <a:prstGeom prst="rect">
            <a:avLst/>
          </a:prstGeom>
        </p:spPr>
        <p:txBody>
          <a:bodyPr vert="horz" lIns="84083" tIns="42041" rIns="84083" bIns="42041" rtlCol="0" anchor="ctr"/>
          <a:lstStyle>
            <a:defPPr>
              <a:defRPr lang="en-US"/>
            </a:defPPr>
            <a:lvl1pPr marL="0" algn="ctr" defTabSz="914400" rtl="0" eaLnBrk="1" latinLnBrk="0" hangingPunct="1">
              <a:defRPr sz="1176" kern="1200">
                <a:solidFill>
                  <a:schemeClr val="accent6">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840732">
              <a:defRPr/>
            </a:pPr>
            <a:r>
              <a:rPr lang="en-US" sz="784" kern="0" baseline="30000">
                <a:solidFill>
                  <a:srgbClr val="737373"/>
                </a:solidFill>
                <a:latin typeface="Segoe UI"/>
              </a:rPr>
              <a:t>1</a:t>
            </a:r>
            <a:r>
              <a:rPr lang="en-US" sz="784" kern="0">
                <a:solidFill>
                  <a:srgbClr val="737373"/>
                </a:solidFill>
                <a:latin typeface="Segoe UI"/>
              </a:rPr>
              <a:t>Consolidates O365 Threat Intelligence and O365 ATP Plan 1 value</a:t>
            </a:r>
          </a:p>
          <a:p>
            <a:pPr algn="l" defTabSz="840732">
              <a:defRPr/>
            </a:pPr>
            <a:r>
              <a:rPr lang="en-US" sz="784" kern="0" baseline="30000">
                <a:solidFill>
                  <a:srgbClr val="737373"/>
                </a:solidFill>
                <a:latin typeface="Segoe UI"/>
              </a:rPr>
              <a:t>2</a:t>
            </a:r>
            <a:r>
              <a:rPr lang="en-US" sz="784" kern="0">
                <a:solidFill>
                  <a:srgbClr val="737373"/>
                </a:solidFill>
                <a:latin typeface="Segoe UI"/>
              </a:rPr>
              <a:t>SUB = Office 365 ATP Plan 1</a:t>
            </a:r>
          </a:p>
        </p:txBody>
      </p:sp>
      <p:grpSp>
        <p:nvGrpSpPr>
          <p:cNvPr id="8" name="Group 7">
            <a:extLst>
              <a:ext uri="{FF2B5EF4-FFF2-40B4-BE49-F238E27FC236}">
                <a16:creationId xmlns:a16="http://schemas.microsoft.com/office/drawing/2014/main" id="{3B63C579-BEAE-48DD-B0E8-9E31D79B0778}"/>
              </a:ext>
            </a:extLst>
          </p:cNvPr>
          <p:cNvGrpSpPr/>
          <p:nvPr/>
        </p:nvGrpSpPr>
        <p:grpSpPr>
          <a:xfrm>
            <a:off x="110650" y="6668201"/>
            <a:ext cx="12038353" cy="242972"/>
            <a:chOff x="78364" y="6784164"/>
            <a:chExt cx="12279747" cy="247844"/>
          </a:xfrm>
        </p:grpSpPr>
        <p:sp>
          <p:nvSpPr>
            <p:cNvPr id="11" name="TextBox 10">
              <a:extLst>
                <a:ext uri="{FF2B5EF4-FFF2-40B4-BE49-F238E27FC236}">
                  <a16:creationId xmlns:a16="http://schemas.microsoft.com/office/drawing/2014/main" id="{C69E60FD-6362-4B1F-8A75-29FF5C50448C}"/>
                </a:ext>
              </a:extLst>
            </p:cNvPr>
            <p:cNvSpPr txBox="1"/>
            <p:nvPr/>
          </p:nvSpPr>
          <p:spPr>
            <a:xfrm>
              <a:off x="9954883" y="6816564"/>
              <a:ext cx="2403228" cy="215444"/>
            </a:xfrm>
            <a:prstGeom prst="rect">
              <a:avLst/>
            </a:prstGeom>
            <a:noFill/>
          </p:spPr>
          <p:txBody>
            <a:bodyPr wrap="square" lIns="0" tIns="0" rIns="0" bIns="89642" rtlCol="0" anchor="ctr">
              <a:spAutoFit/>
            </a:bodyPr>
            <a:lstStyle/>
            <a:p>
              <a:pPr algn="r" defTabSz="710947">
                <a:defRPr/>
              </a:pPr>
              <a:r>
                <a:rPr lang="en-US" sz="784" kern="0">
                  <a:solidFill>
                    <a:srgbClr val="FFFFFF">
                      <a:lumMod val="50000"/>
                    </a:srgbClr>
                  </a:solidFill>
                  <a:latin typeface="Segoe UI"/>
                </a:rPr>
                <a:t>Faculty and Student Web Direct/Base Price shown</a:t>
              </a:r>
            </a:p>
          </p:txBody>
        </p:sp>
        <p:sp>
          <p:nvSpPr>
            <p:cNvPr id="12" name="TextBox 11">
              <a:extLst>
                <a:ext uri="{FF2B5EF4-FFF2-40B4-BE49-F238E27FC236}">
                  <a16:creationId xmlns:a16="http://schemas.microsoft.com/office/drawing/2014/main" id="{EDF1D0CD-2434-4439-9CEA-D7139D0C84CD}"/>
                </a:ext>
              </a:extLst>
            </p:cNvPr>
            <p:cNvSpPr txBox="1"/>
            <p:nvPr/>
          </p:nvSpPr>
          <p:spPr>
            <a:xfrm>
              <a:off x="78364" y="6784164"/>
              <a:ext cx="1810720" cy="215444"/>
            </a:xfrm>
            <a:prstGeom prst="rect">
              <a:avLst/>
            </a:prstGeom>
            <a:noFill/>
          </p:spPr>
          <p:txBody>
            <a:bodyPr wrap="square" lIns="0" tIns="0" rIns="0" bIns="89642" rtlCol="0" anchor="ctr">
              <a:spAutoFit/>
            </a:bodyPr>
            <a:lstStyle/>
            <a:p>
              <a:pPr defTabSz="773237">
                <a:defRPr/>
              </a:pPr>
              <a:r>
                <a:rPr lang="en-US" sz="784">
                  <a:solidFill>
                    <a:srgbClr val="FFFFFF">
                      <a:lumMod val="50000"/>
                    </a:srgbClr>
                  </a:solidFill>
                  <a:latin typeface="Segoe UI"/>
                </a:rPr>
                <a:t>Microsoft Partner Use Only</a:t>
              </a:r>
            </a:p>
          </p:txBody>
        </p:sp>
      </p:grpSp>
      <p:sp>
        <p:nvSpPr>
          <p:cNvPr id="2" name="TextBox 1">
            <a:extLst>
              <a:ext uri="{FF2B5EF4-FFF2-40B4-BE49-F238E27FC236}">
                <a16:creationId xmlns:a16="http://schemas.microsoft.com/office/drawing/2014/main" id="{3352B96E-6197-46E0-A245-8A74CFAD3723}"/>
              </a:ext>
            </a:extLst>
          </p:cNvPr>
          <p:cNvSpPr txBox="1"/>
          <p:nvPr/>
        </p:nvSpPr>
        <p:spPr>
          <a:xfrm>
            <a:off x="10802683" y="1985840"/>
            <a:ext cx="1259137" cy="1443160"/>
          </a:xfrm>
          <a:prstGeom prst="rect">
            <a:avLst/>
          </a:prstGeom>
          <a:noFill/>
          <a:ln>
            <a:solidFill>
              <a:srgbClr val="00B050"/>
            </a:solidFill>
          </a:ln>
        </p:spPr>
        <p:txBody>
          <a:bodyPr wrap="square" lIns="0" tIns="0" rIns="0" bIns="0" rtlCol="0" anchor="ctr">
            <a:noAutofit/>
          </a:bodyPr>
          <a:lstStyle/>
          <a:p>
            <a:pPr algn="ctr" defTabSz="914314">
              <a:lnSpc>
                <a:spcPct val="90000"/>
              </a:lnSpc>
              <a:spcAft>
                <a:spcPts val="588"/>
              </a:spcAft>
              <a:defRPr/>
            </a:pPr>
            <a:r>
              <a:rPr lang="en-US" sz="1372" dirty="0">
                <a:gradFill>
                  <a:gsLst>
                    <a:gs pos="2917">
                      <a:srgbClr val="282828"/>
                    </a:gs>
                    <a:gs pos="30000">
                      <a:srgbClr val="282828"/>
                    </a:gs>
                  </a:gsLst>
                  <a:lin ang="5400000" scaled="0"/>
                </a:gradFill>
                <a:latin typeface="Segoe UI"/>
              </a:rPr>
              <a:t>Significant new security value also added to M365 A5 Student Use Benefit on 4/1</a:t>
            </a:r>
          </a:p>
        </p:txBody>
      </p:sp>
      <p:cxnSp>
        <p:nvCxnSpPr>
          <p:cNvPr id="4" name="Straight Arrow Connector 3">
            <a:extLst>
              <a:ext uri="{FF2B5EF4-FFF2-40B4-BE49-F238E27FC236}">
                <a16:creationId xmlns:a16="http://schemas.microsoft.com/office/drawing/2014/main" id="{29179CB1-8559-4BC9-86A3-ABA29759C717}"/>
              </a:ext>
            </a:extLst>
          </p:cNvPr>
          <p:cNvCxnSpPr>
            <a:stCxn id="2" idx="1"/>
          </p:cNvCxnSpPr>
          <p:nvPr/>
        </p:nvCxnSpPr>
        <p:spPr>
          <a:xfrm flipH="1" flipV="1">
            <a:off x="10420939" y="2207722"/>
            <a:ext cx="381743" cy="499699"/>
          </a:xfrm>
          <a:prstGeom prst="straightConnector1">
            <a:avLst/>
          </a:prstGeom>
          <a:ln>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87BFEC-66AB-40BB-8027-346637C3530D}"/>
              </a:ext>
            </a:extLst>
          </p:cNvPr>
          <p:cNvCxnSpPr>
            <a:cxnSpLocks/>
            <a:stCxn id="2" idx="1"/>
          </p:cNvCxnSpPr>
          <p:nvPr/>
        </p:nvCxnSpPr>
        <p:spPr>
          <a:xfrm flipH="1" flipV="1">
            <a:off x="10420939" y="2457572"/>
            <a:ext cx="381743" cy="249848"/>
          </a:xfrm>
          <a:prstGeom prst="straightConnector1">
            <a:avLst/>
          </a:prstGeom>
          <a:ln>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F060DC-89DF-4437-BB3F-4A5B959B8356}"/>
              </a:ext>
            </a:extLst>
          </p:cNvPr>
          <p:cNvCxnSpPr>
            <a:cxnSpLocks/>
            <a:stCxn id="2" idx="1"/>
          </p:cNvCxnSpPr>
          <p:nvPr/>
        </p:nvCxnSpPr>
        <p:spPr>
          <a:xfrm flipH="1">
            <a:off x="10420939" y="2707420"/>
            <a:ext cx="381743" cy="489751"/>
          </a:xfrm>
          <a:prstGeom prst="straightConnector1">
            <a:avLst/>
          </a:prstGeom>
          <a:ln>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77D718AA-B23D-484B-8264-011F8A2C16BF}"/>
              </a:ext>
            </a:extLst>
          </p:cNvPr>
          <p:cNvGraphicFramePr>
            <a:graphicFrameLocks noGrp="1"/>
          </p:cNvGraphicFramePr>
          <p:nvPr/>
        </p:nvGraphicFramePr>
        <p:xfrm>
          <a:off x="4967822" y="5872708"/>
          <a:ext cx="5296119" cy="740883"/>
        </p:xfrm>
        <a:graphic>
          <a:graphicData uri="http://schemas.openxmlformats.org/drawingml/2006/table">
            <a:tbl>
              <a:tblPr firstRow="1" bandRow="1">
                <a:tableStyleId>{1FECB4D8-DB02-4DC6-A0A2-4F2EBAE1DC90}</a:tableStyleId>
              </a:tblPr>
              <a:tblGrid>
                <a:gridCol w="3729952">
                  <a:extLst>
                    <a:ext uri="{9D8B030D-6E8A-4147-A177-3AD203B41FA5}">
                      <a16:colId xmlns:a16="http://schemas.microsoft.com/office/drawing/2014/main" val="2228360404"/>
                    </a:ext>
                  </a:extLst>
                </a:gridCol>
                <a:gridCol w="1566167">
                  <a:extLst>
                    <a:ext uri="{9D8B030D-6E8A-4147-A177-3AD203B41FA5}">
                      <a16:colId xmlns:a16="http://schemas.microsoft.com/office/drawing/2014/main" val="95416796"/>
                    </a:ext>
                  </a:extLst>
                </a:gridCol>
              </a:tblGrid>
              <a:tr h="246961">
                <a:tc>
                  <a:txBody>
                    <a:bodyPr/>
                    <a:lstStyle/>
                    <a:p>
                      <a:pPr marL="0" marR="0" lvl="0" indent="0" algn="r" defTabSz="914461"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505050"/>
                          </a:solidFill>
                          <a:effectLst/>
                          <a:uLnTx/>
                          <a:uFillTx/>
                          <a:latin typeface="+mn-lt"/>
                          <a:ea typeface="+mn-ea"/>
                          <a:cs typeface="+mn-cs"/>
                          <a:sym typeface="Wingdings"/>
                        </a:rPr>
                        <a:t>A5 Faculty Value:</a:t>
                      </a:r>
                      <a:endParaRPr kumimoji="0" lang="en-US" sz="1200" b="1" i="0" u="none" strike="noStrike" kern="1200" cap="none" spc="0" normalizeH="0" baseline="0" noProof="0">
                        <a:ln>
                          <a:noFill/>
                        </a:ln>
                        <a:solidFill>
                          <a:srgbClr val="505050"/>
                        </a:solidFill>
                        <a:effectLst/>
                        <a:uLnTx/>
                        <a:uFillTx/>
                        <a:latin typeface="+mn-lt"/>
                        <a:ea typeface="+mn-ea"/>
                        <a:cs typeface="+mn-cs"/>
                      </a:endParaRPr>
                    </a:p>
                  </a:txBody>
                  <a:tcPr marL="89642" marR="89642" marT="0" marB="0" anchor="ctr">
                    <a:lnL w="19050" cap="flat" cmpd="sng" algn="ctr">
                      <a:no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61"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sym typeface="Wingdings"/>
                        </a:rPr>
                        <a:t></a:t>
                      </a: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T="0" marB="0"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12700" cap="flat" cmpd="sng" algn="ctr">
                      <a:solidFill>
                        <a:schemeClr val="tx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8196242"/>
                  </a:ext>
                </a:extLst>
              </a:tr>
              <a:tr h="246961">
                <a:tc>
                  <a:txBody>
                    <a:bodyPr/>
                    <a:lstStyle/>
                    <a:p>
                      <a:pPr marL="0" marR="0" lvl="0" indent="0" algn="r" defTabSz="932559"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505050"/>
                          </a:solidFill>
                          <a:effectLst/>
                          <a:uLnTx/>
                          <a:uFillTx/>
                          <a:latin typeface="+mn-lt"/>
                          <a:ea typeface="+mn-ea"/>
                          <a:cs typeface="+mn-cs"/>
                        </a:rPr>
                        <a:t>A5 Student Use Benefit (as of 4/1):</a:t>
                      </a:r>
                    </a:p>
                  </a:txBody>
                  <a:tcPr marL="89642" marR="89642" marT="0" marB="0" anchor="ctr">
                    <a:lnL w="19050" cap="flat" cmpd="sng" algn="ctr">
                      <a:no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61"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sym typeface="Wingdings"/>
                        </a:rPr>
                        <a:t></a:t>
                      </a: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T="0" marB="0" anchor="ctr">
                    <a:lnL w="12700" cap="flat" cmpd="sng" algn="ctr">
                      <a:solidFill>
                        <a:schemeClr val="tx2">
                          <a:lumMod val="50000"/>
                          <a:lumOff val="50000"/>
                        </a:schemeClr>
                      </a:solidFill>
                      <a:prstDash val="solid"/>
                      <a:round/>
                      <a:headEnd type="none" w="med" len="med"/>
                      <a:tailEnd type="none" w="med" len="med"/>
                    </a:lnL>
                    <a:lnR w="12700" cap="flat" cmpd="sng" algn="ctr">
                      <a:solidFill>
                        <a:schemeClr val="tx2">
                          <a:lumMod val="50000"/>
                          <a:lumOff val="50000"/>
                        </a:schemeClr>
                      </a:solidFill>
                      <a:prstDash val="solid"/>
                      <a:round/>
                      <a:headEnd type="none" w="med" len="med"/>
                      <a:tailEnd type="none" w="med" len="med"/>
                    </a:lnR>
                    <a:lnT w="12700" cap="flat" cmpd="sng" algn="ctr">
                      <a:solidFill>
                        <a:schemeClr val="tx2">
                          <a:lumMod val="50000"/>
                          <a:lumOff val="50000"/>
                        </a:schemeClr>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extLst>
                  <a:ext uri="{0D108BD9-81ED-4DB2-BD59-A6C34878D82A}">
                    <a16:rowId xmlns:a16="http://schemas.microsoft.com/office/drawing/2014/main" val="3530141952"/>
                  </a:ext>
                </a:extLst>
              </a:tr>
              <a:tr h="246961">
                <a:tc>
                  <a:txBody>
                    <a:bodyPr/>
                    <a:lstStyle/>
                    <a:p>
                      <a:pPr marL="0" marR="0" lvl="0" indent="0" algn="r" defTabSz="932559"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505050"/>
                          </a:solidFill>
                          <a:effectLst/>
                          <a:uLnTx/>
                          <a:uFillTx/>
                          <a:latin typeface="+mn-lt"/>
                          <a:ea typeface="+mn-ea"/>
                          <a:cs typeface="+mn-cs"/>
                        </a:rPr>
                        <a:t>New A5 Student Use Benefit Value (as of 4/1): </a:t>
                      </a:r>
                    </a:p>
                  </a:txBody>
                  <a:tcPr marL="89642" marR="89642" marT="0" marB="0" anchor="ctr">
                    <a:lnL w="19050" cap="flat" cmpd="sng" algn="ctr">
                      <a:noFill/>
                      <a:prstDash val="solid"/>
                      <a:round/>
                      <a:headEnd type="none" w="med" len="med"/>
                      <a:tailEnd type="none" w="med" len="med"/>
                    </a:lnL>
                    <a:lnR w="38100" cap="flat" cmpd="sng" algn="ctr">
                      <a:solidFill>
                        <a:srgbClr val="00B05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61"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sym typeface="Wingdings"/>
                        </a:rPr>
                        <a:t></a:t>
                      </a: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T="0" marB="0" anchor="ctr">
                    <a:lnL w="38100" cap="flat" cmpd="sng" algn="ctr">
                      <a:solidFill>
                        <a:srgbClr val="00B050"/>
                      </a:solidFill>
                      <a:prstDash val="solid"/>
                      <a:round/>
                      <a:headEnd type="none" w="med" len="med"/>
                      <a:tailEnd type="none" w="med" len="med"/>
                    </a:lnL>
                    <a:lnR w="38100" cap="flat" cmpd="sng" algn="ctr">
                      <a:solidFill>
                        <a:srgbClr val="00B050"/>
                      </a:solidFill>
                      <a:prstDash val="solid"/>
                      <a:round/>
                      <a:headEnd type="none" w="med" len="med"/>
                      <a:tailEnd type="none" w="med" len="med"/>
                    </a:lnR>
                    <a:lnT w="38100" cap="flat" cmpd="sng" algn="ctr">
                      <a:solidFill>
                        <a:srgbClr val="00B050"/>
                      </a:solidFill>
                      <a:prstDash val="solid"/>
                      <a:round/>
                      <a:headEnd type="none" w="med" len="med"/>
                      <a:tailEnd type="none" w="med" len="me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solidFill>
                      <a:srgbClr val="C9E7A7"/>
                    </a:solidFill>
                  </a:tcPr>
                </a:tc>
                <a:extLst>
                  <a:ext uri="{0D108BD9-81ED-4DB2-BD59-A6C34878D82A}">
                    <a16:rowId xmlns:a16="http://schemas.microsoft.com/office/drawing/2014/main" val="1099036730"/>
                  </a:ext>
                </a:extLst>
              </a:tr>
            </a:tbl>
          </a:graphicData>
        </a:graphic>
      </p:graphicFrame>
    </p:spTree>
    <p:extLst>
      <p:ext uri="{BB962C8B-B14F-4D97-AF65-F5344CB8AC3E}">
        <p14:creationId xmlns:p14="http://schemas.microsoft.com/office/powerpoint/2010/main" val="24969334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2103-E038-4ED7-8254-ACA6AC10D684}"/>
              </a:ext>
            </a:extLst>
          </p:cNvPr>
          <p:cNvSpPr>
            <a:spLocks noGrp="1"/>
          </p:cNvSpPr>
          <p:nvPr>
            <p:ph type="title"/>
          </p:nvPr>
        </p:nvSpPr>
        <p:spPr>
          <a:xfrm>
            <a:off x="124012" y="90203"/>
            <a:ext cx="2742901" cy="836191"/>
          </a:xfrm>
        </p:spPr>
        <p:txBody>
          <a:bodyPr/>
          <a:lstStyle/>
          <a:p>
            <a:r>
              <a:rPr lang="en-US" dirty="0"/>
              <a:t>Agenda:</a:t>
            </a:r>
          </a:p>
        </p:txBody>
      </p:sp>
      <p:pic>
        <p:nvPicPr>
          <p:cNvPr id="5" name="Picture Placeholder 4" descr="A group of people sitting at a table using a computer&#10;&#10;Description automatically generated">
            <a:extLst>
              <a:ext uri="{FF2B5EF4-FFF2-40B4-BE49-F238E27FC236}">
                <a16:creationId xmlns:a16="http://schemas.microsoft.com/office/drawing/2014/main" id="{D33FA4D5-DE60-4A0D-B486-00B13EAD1D6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838" r="774"/>
          <a:stretch/>
        </p:blipFill>
        <p:spPr>
          <a:xfrm>
            <a:off x="3571541" y="0"/>
            <a:ext cx="8627633" cy="6856100"/>
          </a:xfrm>
        </p:spPr>
      </p:pic>
      <p:sp>
        <p:nvSpPr>
          <p:cNvPr id="6" name="TextBox 5">
            <a:extLst>
              <a:ext uri="{FF2B5EF4-FFF2-40B4-BE49-F238E27FC236}">
                <a16:creationId xmlns:a16="http://schemas.microsoft.com/office/drawing/2014/main" id="{3413990A-3F33-481D-9517-1010EB5757B5}"/>
              </a:ext>
            </a:extLst>
          </p:cNvPr>
          <p:cNvSpPr txBox="1"/>
          <p:nvPr/>
        </p:nvSpPr>
        <p:spPr>
          <a:xfrm>
            <a:off x="199016" y="1065007"/>
            <a:ext cx="3372525" cy="4136517"/>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q"/>
            </a:pPr>
            <a:r>
              <a:rPr lang="en-US" sz="2800" dirty="0">
                <a:gradFill>
                  <a:gsLst>
                    <a:gs pos="2917">
                      <a:schemeClr val="tx1"/>
                    </a:gs>
                    <a:gs pos="30000">
                      <a:schemeClr val="tx1"/>
                    </a:gs>
                  </a:gsLst>
                  <a:lin ang="5400000" scaled="0"/>
                </a:gradFill>
              </a:rPr>
              <a:t>Transition to Modern </a:t>
            </a:r>
          </a:p>
          <a:p>
            <a:pPr marL="342900" indent="-342900">
              <a:lnSpc>
                <a:spcPct val="90000"/>
              </a:lnSpc>
              <a:spcAft>
                <a:spcPts val="600"/>
              </a:spcAft>
              <a:buFont typeface="Wingdings" panose="05000000000000000000" pitchFamily="2" charset="2"/>
              <a:buChar char="q"/>
            </a:pPr>
            <a:r>
              <a:rPr lang="en-US" sz="2800" dirty="0">
                <a:gradFill>
                  <a:gsLst>
                    <a:gs pos="2917">
                      <a:schemeClr val="tx1"/>
                    </a:gs>
                    <a:gs pos="30000">
                      <a:schemeClr val="tx1"/>
                    </a:gs>
                  </a:gsLst>
                  <a:lin ang="5400000" scaled="0"/>
                </a:gradFill>
              </a:rPr>
              <a:t>M365 Overview</a:t>
            </a:r>
          </a:p>
          <a:p>
            <a:pPr marL="342900" indent="-342900">
              <a:lnSpc>
                <a:spcPct val="90000"/>
              </a:lnSpc>
              <a:spcAft>
                <a:spcPts val="600"/>
              </a:spcAft>
              <a:buFont typeface="Wingdings" panose="05000000000000000000" pitchFamily="2" charset="2"/>
              <a:buChar char="q"/>
            </a:pPr>
            <a:r>
              <a:rPr lang="en-US" sz="2800" dirty="0">
                <a:gradFill>
                  <a:gsLst>
                    <a:gs pos="2917">
                      <a:schemeClr val="tx1"/>
                    </a:gs>
                    <a:gs pos="30000">
                      <a:schemeClr val="tx1"/>
                    </a:gs>
                  </a:gsLst>
                  <a:lin ang="5400000" scaled="0"/>
                </a:gradFill>
              </a:rPr>
              <a:t>Licensing Faculty &amp; Students </a:t>
            </a:r>
          </a:p>
          <a:p>
            <a:pPr marL="342900" indent="-342900">
              <a:lnSpc>
                <a:spcPct val="90000"/>
              </a:lnSpc>
              <a:spcAft>
                <a:spcPts val="600"/>
              </a:spcAft>
              <a:buFont typeface="Wingdings" panose="05000000000000000000" pitchFamily="2" charset="2"/>
              <a:buChar char="q"/>
            </a:pPr>
            <a:r>
              <a:rPr lang="en-US" sz="2800" dirty="0">
                <a:gradFill>
                  <a:gsLst>
                    <a:gs pos="2917">
                      <a:schemeClr val="tx1"/>
                    </a:gs>
                    <a:gs pos="30000">
                      <a:schemeClr val="tx1"/>
                    </a:gs>
                  </a:gsLst>
                  <a:lin ang="5400000" scaled="0"/>
                </a:gradFill>
              </a:rPr>
              <a:t>What’s New? </a:t>
            </a:r>
          </a:p>
          <a:p>
            <a:pPr marL="342900" indent="-342900">
              <a:lnSpc>
                <a:spcPct val="90000"/>
              </a:lnSpc>
              <a:spcAft>
                <a:spcPts val="600"/>
              </a:spcAft>
              <a:buFont typeface="Wingdings" panose="05000000000000000000" pitchFamily="2" charset="2"/>
              <a:buChar char="q"/>
            </a:pPr>
            <a:r>
              <a:rPr lang="en-US" sz="2800" dirty="0">
                <a:gradFill>
                  <a:gsLst>
                    <a:gs pos="2917">
                      <a:schemeClr val="tx1"/>
                    </a:gs>
                    <a:gs pos="30000">
                      <a:schemeClr val="tx1"/>
                    </a:gs>
                  </a:gsLst>
                  <a:lin ang="5400000" scaled="0"/>
                </a:gradFill>
              </a:rPr>
              <a:t>Q &amp; A</a:t>
            </a:r>
          </a:p>
          <a:p>
            <a:pPr marL="342900" indent="-342900">
              <a:lnSpc>
                <a:spcPct val="90000"/>
              </a:lnSpc>
              <a:spcAft>
                <a:spcPts val="600"/>
              </a:spcAft>
              <a:buFont typeface="Arial" panose="020B0604020202020204" pitchFamily="34" charset="0"/>
              <a:buChar char="•"/>
            </a:pPr>
            <a:endParaRPr lang="en-US" sz="2400" dirty="0">
              <a:gradFill>
                <a:gsLst>
                  <a:gs pos="2917">
                    <a:schemeClr val="tx1"/>
                  </a:gs>
                  <a:gs pos="30000">
                    <a:schemeClr val="tx1"/>
                  </a:gs>
                </a:gsLst>
                <a:lin ang="5400000" scaled="0"/>
              </a:gradFill>
            </a:endParaRPr>
          </a:p>
          <a:p>
            <a:pPr>
              <a:lnSpc>
                <a:spcPct val="90000"/>
              </a:lnSpc>
              <a:spcAft>
                <a:spcPts val="600"/>
              </a:spcAft>
            </a:pP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5322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Shape 116">
            <a:extLst>
              <a:ext uri="{FF2B5EF4-FFF2-40B4-BE49-F238E27FC236}">
                <a16:creationId xmlns:a16="http://schemas.microsoft.com/office/drawing/2014/main" id="{B5A0DAB4-4160-4F36-B3B5-75A55285BBB5}"/>
              </a:ext>
            </a:extLst>
          </p:cNvPr>
          <p:cNvSpPr/>
          <p:nvPr/>
        </p:nvSpPr>
        <p:spPr bwMode="auto">
          <a:xfrm flipH="1" flipV="1">
            <a:off x="7888850" y="2980788"/>
            <a:ext cx="149404" cy="896425"/>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2" name="Title 1"/>
          <p:cNvSpPr>
            <a:spLocks noGrp="1"/>
          </p:cNvSpPr>
          <p:nvPr>
            <p:ph type="title"/>
          </p:nvPr>
        </p:nvSpPr>
        <p:spPr/>
        <p:txBody>
          <a:bodyPr/>
          <a:lstStyle/>
          <a:p>
            <a:r>
              <a:rPr lang="en-US" sz="4313" dirty="0">
                <a:latin typeface="Segoe UI Semibold" panose="020B0702040204020203" pitchFamily="34" charset="0"/>
                <a:cs typeface="Segoe UI Semibold" panose="020B0702040204020203" pitchFamily="34" charset="0"/>
              </a:rPr>
              <a:t>Microsoft Intelligent Security Graph</a:t>
            </a:r>
            <a:br>
              <a:rPr lang="en-US" sz="4313" dirty="0">
                <a:latin typeface="Segoe UI Semibold" panose="020B0702040204020203" pitchFamily="34" charset="0"/>
                <a:cs typeface="Segoe UI Semibold" panose="020B0702040204020203" pitchFamily="34" charset="0"/>
              </a:rPr>
            </a:br>
            <a:r>
              <a:rPr lang="en-US" sz="1961" spc="98"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rPr>
              <a:t>Unique insights, informed by trillions of signals</a:t>
            </a:r>
            <a:endParaRPr lang="en-US" spc="98" dirty="0">
              <a:gradFill>
                <a:gsLst>
                  <a:gs pos="1250">
                    <a:schemeClr val="tx2"/>
                  </a:gs>
                  <a:gs pos="100000">
                    <a:schemeClr val="tx2"/>
                  </a:gs>
                </a:gsLst>
                <a:lin ang="5400000" scaled="0"/>
              </a:gradFill>
              <a:latin typeface="Segoe UI Semilight" panose="020B0402040204020203" pitchFamily="34" charset="0"/>
              <a:cs typeface="Segoe UI Semilight" panose="020B0402040204020203" pitchFamily="34" charset="0"/>
            </a:endParaRPr>
          </a:p>
        </p:txBody>
      </p:sp>
      <p:sp>
        <p:nvSpPr>
          <p:cNvPr id="35" name="Freeform: Shape 34">
            <a:extLst>
              <a:ext uri="{FF2B5EF4-FFF2-40B4-BE49-F238E27FC236}">
                <a16:creationId xmlns:a16="http://schemas.microsoft.com/office/drawing/2014/main" id="{203C24F6-6F6D-44B7-8F53-4EB008B6E44A}"/>
              </a:ext>
            </a:extLst>
          </p:cNvPr>
          <p:cNvSpPr/>
          <p:nvPr/>
        </p:nvSpPr>
        <p:spPr bwMode="auto">
          <a:xfrm>
            <a:off x="1427772" y="2340042"/>
            <a:ext cx="566746" cy="47533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74" name="Freeform: Shape 73">
            <a:extLst>
              <a:ext uri="{FF2B5EF4-FFF2-40B4-BE49-F238E27FC236}">
                <a16:creationId xmlns:a16="http://schemas.microsoft.com/office/drawing/2014/main" id="{E88F5CAA-9248-4696-92AA-EAE22BF31905}"/>
              </a:ext>
            </a:extLst>
          </p:cNvPr>
          <p:cNvSpPr/>
          <p:nvPr/>
        </p:nvSpPr>
        <p:spPr bwMode="auto">
          <a:xfrm>
            <a:off x="1725935" y="3817297"/>
            <a:ext cx="94925" cy="71277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75" name="Freeform: Shape 74">
            <a:extLst>
              <a:ext uri="{FF2B5EF4-FFF2-40B4-BE49-F238E27FC236}">
                <a16:creationId xmlns:a16="http://schemas.microsoft.com/office/drawing/2014/main" id="{8B067FE1-A055-47FC-B56C-234977759B50}"/>
              </a:ext>
            </a:extLst>
          </p:cNvPr>
          <p:cNvSpPr/>
          <p:nvPr/>
        </p:nvSpPr>
        <p:spPr bwMode="auto">
          <a:xfrm>
            <a:off x="2339912" y="4130110"/>
            <a:ext cx="527999" cy="62325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76" name="Freeform: Shape 75">
            <a:extLst>
              <a:ext uri="{FF2B5EF4-FFF2-40B4-BE49-F238E27FC236}">
                <a16:creationId xmlns:a16="http://schemas.microsoft.com/office/drawing/2014/main" id="{F7B7389C-E9D6-40DE-8F56-BAC6BCBF372D}"/>
              </a:ext>
            </a:extLst>
          </p:cNvPr>
          <p:cNvSpPr/>
          <p:nvPr/>
        </p:nvSpPr>
        <p:spPr bwMode="auto">
          <a:xfrm flipH="1">
            <a:off x="976693" y="3817298"/>
            <a:ext cx="328170" cy="69895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77" name="Freeform: Shape 76">
            <a:extLst>
              <a:ext uri="{FF2B5EF4-FFF2-40B4-BE49-F238E27FC236}">
                <a16:creationId xmlns:a16="http://schemas.microsoft.com/office/drawing/2014/main" id="{3A9516F3-5F93-42AD-811F-622B97E91CE2}"/>
              </a:ext>
            </a:extLst>
          </p:cNvPr>
          <p:cNvSpPr/>
          <p:nvPr/>
        </p:nvSpPr>
        <p:spPr bwMode="auto">
          <a:xfrm>
            <a:off x="4042433" y="2248633"/>
            <a:ext cx="739278" cy="5184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78" name="Freeform: Shape 77">
            <a:extLst>
              <a:ext uri="{FF2B5EF4-FFF2-40B4-BE49-F238E27FC236}">
                <a16:creationId xmlns:a16="http://schemas.microsoft.com/office/drawing/2014/main" id="{157CF8F6-FCD0-4E5B-8F3B-BACBD68EFC23}"/>
              </a:ext>
            </a:extLst>
          </p:cNvPr>
          <p:cNvSpPr/>
          <p:nvPr/>
        </p:nvSpPr>
        <p:spPr bwMode="auto">
          <a:xfrm flipV="1">
            <a:off x="4179143" y="3439494"/>
            <a:ext cx="1153778" cy="318284"/>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94" name="Freeform: Shape 93">
            <a:extLst>
              <a:ext uri="{FF2B5EF4-FFF2-40B4-BE49-F238E27FC236}">
                <a16:creationId xmlns:a16="http://schemas.microsoft.com/office/drawing/2014/main" id="{67DEC835-2D13-494C-9CB7-A31C6D7A30D8}"/>
              </a:ext>
            </a:extLst>
          </p:cNvPr>
          <p:cNvSpPr/>
          <p:nvPr/>
        </p:nvSpPr>
        <p:spPr bwMode="auto">
          <a:xfrm flipH="1" flipV="1">
            <a:off x="4160313" y="5146950"/>
            <a:ext cx="163540" cy="47228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95" name="Freeform: Shape 94">
            <a:extLst>
              <a:ext uri="{FF2B5EF4-FFF2-40B4-BE49-F238E27FC236}">
                <a16:creationId xmlns:a16="http://schemas.microsoft.com/office/drawing/2014/main" id="{1C138923-EE40-4CDF-95A2-CE7169E15F36}"/>
              </a:ext>
            </a:extLst>
          </p:cNvPr>
          <p:cNvSpPr/>
          <p:nvPr/>
        </p:nvSpPr>
        <p:spPr bwMode="auto">
          <a:xfrm flipH="1">
            <a:off x="3391049" y="5207222"/>
            <a:ext cx="256903" cy="4457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96" name="Freeform: Shape 95">
            <a:extLst>
              <a:ext uri="{FF2B5EF4-FFF2-40B4-BE49-F238E27FC236}">
                <a16:creationId xmlns:a16="http://schemas.microsoft.com/office/drawing/2014/main" id="{8AD0B98A-C3DF-4703-9D6E-20856FDBE4D8}"/>
              </a:ext>
            </a:extLst>
          </p:cNvPr>
          <p:cNvSpPr/>
          <p:nvPr/>
        </p:nvSpPr>
        <p:spPr bwMode="auto">
          <a:xfrm>
            <a:off x="4588199" y="4719167"/>
            <a:ext cx="964655" cy="112083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98" name="Freeform: Shape 97">
            <a:extLst>
              <a:ext uri="{FF2B5EF4-FFF2-40B4-BE49-F238E27FC236}">
                <a16:creationId xmlns:a16="http://schemas.microsoft.com/office/drawing/2014/main" id="{66564F1F-8023-421A-9A38-B47262441FD7}"/>
              </a:ext>
            </a:extLst>
          </p:cNvPr>
          <p:cNvSpPr/>
          <p:nvPr/>
        </p:nvSpPr>
        <p:spPr bwMode="auto">
          <a:xfrm>
            <a:off x="5553443" y="4824996"/>
            <a:ext cx="311258" cy="58392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1" name="Freeform: Shape 100">
            <a:extLst>
              <a:ext uri="{FF2B5EF4-FFF2-40B4-BE49-F238E27FC236}">
                <a16:creationId xmlns:a16="http://schemas.microsoft.com/office/drawing/2014/main" id="{88072653-1A32-424D-BDC8-EF0030373BD0}"/>
              </a:ext>
            </a:extLst>
          </p:cNvPr>
          <p:cNvSpPr/>
          <p:nvPr/>
        </p:nvSpPr>
        <p:spPr bwMode="auto">
          <a:xfrm flipH="1">
            <a:off x="6144832" y="4768969"/>
            <a:ext cx="50902" cy="588540"/>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2" name="Freeform: Shape 101">
            <a:extLst>
              <a:ext uri="{FF2B5EF4-FFF2-40B4-BE49-F238E27FC236}">
                <a16:creationId xmlns:a16="http://schemas.microsoft.com/office/drawing/2014/main" id="{F71DB373-0CCD-4D45-BF52-D89C3AEA4C85}"/>
              </a:ext>
            </a:extLst>
          </p:cNvPr>
          <p:cNvSpPr/>
          <p:nvPr/>
        </p:nvSpPr>
        <p:spPr bwMode="auto">
          <a:xfrm>
            <a:off x="6151333" y="2141180"/>
            <a:ext cx="62946" cy="891733"/>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3" name="Freeform: Shape 102">
            <a:extLst>
              <a:ext uri="{FF2B5EF4-FFF2-40B4-BE49-F238E27FC236}">
                <a16:creationId xmlns:a16="http://schemas.microsoft.com/office/drawing/2014/main" id="{8D84B323-97C3-4D97-B98E-BC4D17AF4453}"/>
              </a:ext>
            </a:extLst>
          </p:cNvPr>
          <p:cNvSpPr/>
          <p:nvPr/>
        </p:nvSpPr>
        <p:spPr bwMode="auto">
          <a:xfrm>
            <a:off x="6683423" y="2450714"/>
            <a:ext cx="237067" cy="60554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5" name="Freeform: Shape 104">
            <a:extLst>
              <a:ext uri="{FF2B5EF4-FFF2-40B4-BE49-F238E27FC236}">
                <a16:creationId xmlns:a16="http://schemas.microsoft.com/office/drawing/2014/main" id="{C3467332-1E43-4315-B0DB-D6F30ABE8E5E}"/>
              </a:ext>
            </a:extLst>
          </p:cNvPr>
          <p:cNvSpPr/>
          <p:nvPr/>
        </p:nvSpPr>
        <p:spPr bwMode="auto">
          <a:xfrm flipV="1">
            <a:off x="6772988" y="4084200"/>
            <a:ext cx="2627023" cy="659868"/>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6" name="Freeform: Shape 105">
            <a:extLst>
              <a:ext uri="{FF2B5EF4-FFF2-40B4-BE49-F238E27FC236}">
                <a16:creationId xmlns:a16="http://schemas.microsoft.com/office/drawing/2014/main" id="{891BBB19-4BD5-43C7-9DFF-514AA0063852}"/>
              </a:ext>
            </a:extLst>
          </p:cNvPr>
          <p:cNvSpPr/>
          <p:nvPr/>
        </p:nvSpPr>
        <p:spPr bwMode="auto">
          <a:xfrm>
            <a:off x="8447422" y="4719167"/>
            <a:ext cx="851014" cy="5568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7" name="Freeform: Shape 106">
            <a:extLst>
              <a:ext uri="{FF2B5EF4-FFF2-40B4-BE49-F238E27FC236}">
                <a16:creationId xmlns:a16="http://schemas.microsoft.com/office/drawing/2014/main" id="{E523D327-C057-4CCC-9D54-0796C54BA812}"/>
              </a:ext>
            </a:extLst>
          </p:cNvPr>
          <p:cNvSpPr/>
          <p:nvPr/>
        </p:nvSpPr>
        <p:spPr bwMode="auto">
          <a:xfrm flipH="1">
            <a:off x="8515479" y="2614406"/>
            <a:ext cx="758036" cy="80808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08" name="Freeform: Shape 107">
            <a:extLst>
              <a:ext uri="{FF2B5EF4-FFF2-40B4-BE49-F238E27FC236}">
                <a16:creationId xmlns:a16="http://schemas.microsoft.com/office/drawing/2014/main" id="{1D5CB8EC-FFB4-4BBB-9BD8-14D4EB6B4154}"/>
              </a:ext>
            </a:extLst>
          </p:cNvPr>
          <p:cNvSpPr/>
          <p:nvPr/>
        </p:nvSpPr>
        <p:spPr bwMode="auto">
          <a:xfrm>
            <a:off x="10087593" y="2372545"/>
            <a:ext cx="365868" cy="89953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0" name="Freeform: Shape 109">
            <a:extLst>
              <a:ext uri="{FF2B5EF4-FFF2-40B4-BE49-F238E27FC236}">
                <a16:creationId xmlns:a16="http://schemas.microsoft.com/office/drawing/2014/main" id="{F6A52158-A3A8-40E0-B8A6-C0D28E4395B0}"/>
              </a:ext>
            </a:extLst>
          </p:cNvPr>
          <p:cNvSpPr/>
          <p:nvPr/>
        </p:nvSpPr>
        <p:spPr bwMode="auto">
          <a:xfrm flipH="1">
            <a:off x="10237768" y="4719456"/>
            <a:ext cx="136482" cy="69693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1" name="Freeform: Shape 110">
            <a:extLst>
              <a:ext uri="{FF2B5EF4-FFF2-40B4-BE49-F238E27FC236}">
                <a16:creationId xmlns:a16="http://schemas.microsoft.com/office/drawing/2014/main" id="{CCEB501D-3C7B-4FAE-BB1C-1783BCDF65EF}"/>
              </a:ext>
            </a:extLst>
          </p:cNvPr>
          <p:cNvSpPr/>
          <p:nvPr/>
        </p:nvSpPr>
        <p:spPr bwMode="auto">
          <a:xfrm flipH="1">
            <a:off x="8337176" y="5474863"/>
            <a:ext cx="655086" cy="78247"/>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2" name="Freeform: Shape 111">
            <a:extLst>
              <a:ext uri="{FF2B5EF4-FFF2-40B4-BE49-F238E27FC236}">
                <a16:creationId xmlns:a16="http://schemas.microsoft.com/office/drawing/2014/main" id="{BAC8FCAB-7342-46DE-9478-372232DF97A7}"/>
              </a:ext>
            </a:extLst>
          </p:cNvPr>
          <p:cNvSpPr/>
          <p:nvPr/>
        </p:nvSpPr>
        <p:spPr bwMode="auto">
          <a:xfrm flipH="1">
            <a:off x="8450672" y="6060693"/>
            <a:ext cx="563021" cy="366662"/>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4" name="Freeform: Shape 113">
            <a:extLst>
              <a:ext uri="{FF2B5EF4-FFF2-40B4-BE49-F238E27FC236}">
                <a16:creationId xmlns:a16="http://schemas.microsoft.com/office/drawing/2014/main" id="{7B662248-85E4-4F72-81CD-D27EC00404D4}"/>
              </a:ext>
            </a:extLst>
          </p:cNvPr>
          <p:cNvSpPr/>
          <p:nvPr/>
        </p:nvSpPr>
        <p:spPr bwMode="auto">
          <a:xfrm>
            <a:off x="11093664" y="5431827"/>
            <a:ext cx="339073" cy="294589"/>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5" name="Freeform: Shape 114">
            <a:extLst>
              <a:ext uri="{FF2B5EF4-FFF2-40B4-BE49-F238E27FC236}">
                <a16:creationId xmlns:a16="http://schemas.microsoft.com/office/drawing/2014/main" id="{C2AB408E-8846-4114-9BC8-56E46ABDDAB6}"/>
              </a:ext>
            </a:extLst>
          </p:cNvPr>
          <p:cNvSpPr/>
          <p:nvPr/>
        </p:nvSpPr>
        <p:spPr bwMode="auto">
          <a:xfrm flipH="1" flipV="1">
            <a:off x="10707296" y="3780411"/>
            <a:ext cx="647417" cy="115546"/>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16" name="Freeform: Shape 115">
            <a:extLst>
              <a:ext uri="{FF2B5EF4-FFF2-40B4-BE49-F238E27FC236}">
                <a16:creationId xmlns:a16="http://schemas.microsoft.com/office/drawing/2014/main" id="{7A444C24-8177-4047-953F-91DD2A207F77}"/>
              </a:ext>
            </a:extLst>
          </p:cNvPr>
          <p:cNvSpPr/>
          <p:nvPr/>
        </p:nvSpPr>
        <p:spPr bwMode="auto">
          <a:xfrm flipH="1" flipV="1">
            <a:off x="8609139" y="989726"/>
            <a:ext cx="584399" cy="707351"/>
          </a:xfrm>
          <a:custGeom>
            <a:avLst/>
            <a:gdLst>
              <a:gd name="connsiteX0" fmla="*/ 0 w 442913"/>
              <a:gd name="connsiteY0" fmla="*/ 371475 h 371475"/>
              <a:gd name="connsiteX1" fmla="*/ 0 w 442913"/>
              <a:gd name="connsiteY1" fmla="*/ 371475 h 371475"/>
              <a:gd name="connsiteX2" fmla="*/ 442913 w 442913"/>
              <a:gd name="connsiteY2" fmla="*/ 0 h 371475"/>
            </a:gdLst>
            <a:ahLst/>
            <a:cxnLst>
              <a:cxn ang="0">
                <a:pos x="connsiteX0" y="connsiteY0"/>
              </a:cxn>
              <a:cxn ang="0">
                <a:pos x="connsiteX1" y="connsiteY1"/>
              </a:cxn>
              <a:cxn ang="0">
                <a:pos x="connsiteX2" y="connsiteY2"/>
              </a:cxn>
            </a:cxnLst>
            <a:rect l="l" t="t" r="r" b="b"/>
            <a:pathLst>
              <a:path w="442913" h="371475">
                <a:moveTo>
                  <a:pt x="0" y="371475"/>
                </a:moveTo>
                <a:lnTo>
                  <a:pt x="0" y="371475"/>
                </a:lnTo>
                <a:lnTo>
                  <a:pt x="442913" y="0"/>
                </a:lnTo>
              </a:path>
            </a:pathLst>
          </a:custGeom>
          <a:noFill/>
          <a:ln w="12700">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914367">
              <a:defRPr/>
            </a:pPr>
            <a:endParaRPr lang="en-US" sz="1765">
              <a:solidFill>
                <a:srgbClr val="FFFFFF"/>
              </a:solidFill>
              <a:latin typeface="Segoe UI"/>
            </a:endParaRPr>
          </a:p>
        </p:txBody>
      </p:sp>
      <p:sp>
        <p:nvSpPr>
          <p:cNvPr id="16" name="03R"/>
          <p:cNvSpPr/>
          <p:nvPr/>
        </p:nvSpPr>
        <p:spPr bwMode="auto">
          <a:xfrm>
            <a:off x="9561866" y="5257474"/>
            <a:ext cx="1887434" cy="1887434"/>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450B </a:t>
            </a:r>
            <a:br>
              <a:rPr lang="en-US" sz="1372" kern="0" spc="-30" dirty="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monthly </a:t>
            </a:r>
            <a:br>
              <a:rPr lang="en-US" sz="1372" spc="29" dirty="0">
                <a:gradFill>
                  <a:gsLst>
                    <a:gs pos="0">
                      <a:srgbClr val="353535"/>
                    </a:gs>
                    <a:gs pos="100000">
                      <a:srgbClr val="353535"/>
                    </a:gs>
                  </a:gsLst>
                  <a:lin ang="5400000" scaled="0"/>
                </a:gradFill>
                <a:latin typeface="Segoe UI Semilight"/>
                <a:cs typeface="Segoe UI"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authentications</a:t>
            </a:r>
          </a:p>
        </p:txBody>
      </p:sp>
      <p:sp>
        <p:nvSpPr>
          <p:cNvPr id="7" name="06R"/>
          <p:cNvSpPr/>
          <p:nvPr/>
        </p:nvSpPr>
        <p:spPr bwMode="auto">
          <a:xfrm>
            <a:off x="6673137" y="4681818"/>
            <a:ext cx="1980118" cy="1980118"/>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961"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18B+ </a:t>
            </a:r>
            <a:r>
              <a:rPr lang="en-US" sz="1372" spc="29" dirty="0">
                <a:gradFill>
                  <a:gsLst>
                    <a:gs pos="0">
                      <a:srgbClr val="353535"/>
                    </a:gs>
                    <a:gs pos="100000">
                      <a:srgbClr val="353535"/>
                    </a:gs>
                  </a:gsLst>
                  <a:lin ang="5400000" scaled="0"/>
                </a:gradFill>
                <a:latin typeface="Segoe UI Semilight"/>
                <a:cs typeface="Segoe UI" pitchFamily="34" charset="0"/>
              </a:rPr>
              <a:t>Bing web pages scanned</a:t>
            </a:r>
          </a:p>
        </p:txBody>
      </p:sp>
      <p:sp>
        <p:nvSpPr>
          <p:cNvPr id="30" name="04R">
            <a:extLst>
              <a:ext uri="{FF2B5EF4-FFF2-40B4-BE49-F238E27FC236}">
                <a16:creationId xmlns:a16="http://schemas.microsoft.com/office/drawing/2014/main" id="{B9F94C15-CD74-45C2-BD6E-6D79EA6EDA3C}"/>
              </a:ext>
            </a:extLst>
          </p:cNvPr>
          <p:cNvSpPr/>
          <p:nvPr/>
        </p:nvSpPr>
        <p:spPr bwMode="auto">
          <a:xfrm>
            <a:off x="3133909" y="5442602"/>
            <a:ext cx="1743043" cy="1743043"/>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765"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750M</a:t>
            </a:r>
            <a:r>
              <a:rPr lang="en-US" sz="1372" spc="29" dirty="0">
                <a:gradFill>
                  <a:gsLst>
                    <a:gs pos="0">
                      <a:srgbClr val="353535"/>
                    </a:gs>
                    <a:gs pos="100000">
                      <a:srgbClr val="353535"/>
                    </a:gs>
                  </a:gsLst>
                  <a:lin ang="5400000" scaled="0"/>
                </a:gradFill>
                <a:latin typeface="Segoe UI Semilight"/>
                <a:cs typeface="Segoe UI" pitchFamily="34" charset="0"/>
              </a:rPr>
              <a:t>+ Azure user accounts</a:t>
            </a:r>
          </a:p>
        </p:txBody>
      </p:sp>
      <p:sp>
        <p:nvSpPr>
          <p:cNvPr id="31" name="04R">
            <a:extLst>
              <a:ext uri="{FF2B5EF4-FFF2-40B4-BE49-F238E27FC236}">
                <a16:creationId xmlns:a16="http://schemas.microsoft.com/office/drawing/2014/main" id="{1121FA90-F852-4AE9-A689-0C5A6CE57FC4}"/>
              </a:ext>
            </a:extLst>
          </p:cNvPr>
          <p:cNvSpPr/>
          <p:nvPr/>
        </p:nvSpPr>
        <p:spPr bwMode="auto">
          <a:xfrm>
            <a:off x="526473" y="4358108"/>
            <a:ext cx="2204821" cy="2204821"/>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372" spc="29" dirty="0">
                <a:gradFill>
                  <a:gsLst>
                    <a:gs pos="0">
                      <a:srgbClr val="353535"/>
                    </a:gs>
                    <a:gs pos="100000">
                      <a:srgbClr val="353535"/>
                    </a:gs>
                  </a:gsLst>
                  <a:lin ang="5400000" scaled="0"/>
                </a:gradFill>
                <a:latin typeface="Segoe UI Semilight"/>
                <a:cs typeface="Segoe UI" pitchFamily="34" charset="0"/>
              </a:rPr>
              <a:t>Enterprise security for</a:t>
            </a:r>
            <a:r>
              <a:rPr lang="en-US" sz="1372" kern="0" spc="-30" dirty="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t> </a:t>
            </a:r>
            <a:r>
              <a:rPr lang="en-US" sz="2745"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90%</a:t>
            </a:r>
            <a:r>
              <a:rPr lang="en-US" sz="2745" b="1" kern="0" spc="-30" dirty="0">
                <a:gradFill>
                  <a:gsLst>
                    <a:gs pos="0">
                      <a:srgbClr val="505050"/>
                    </a:gs>
                    <a:gs pos="100000">
                      <a:srgbClr val="505050"/>
                    </a:gs>
                  </a:gsLst>
                  <a:lin ang="5400000" scaled="0"/>
                </a:gradFill>
                <a:latin typeface="Segoe UI Semibold" panose="020B0702040204020203" pitchFamily="34" charset="0"/>
                <a:cs typeface="Segoe UI Semibold" panose="020B0702040204020203" pitchFamily="34" charset="0"/>
              </a:rPr>
              <a:t> </a:t>
            </a:r>
            <a:r>
              <a:rPr lang="en-US" sz="1372" spc="29" dirty="0">
                <a:gradFill>
                  <a:gsLst>
                    <a:gs pos="0">
                      <a:srgbClr val="353535"/>
                    </a:gs>
                    <a:gs pos="100000">
                      <a:srgbClr val="353535"/>
                    </a:gs>
                  </a:gsLst>
                  <a:lin ang="5400000" scaled="0"/>
                </a:gradFill>
                <a:latin typeface="Segoe UI Semilight"/>
                <a:cs typeface="Segoe UI" pitchFamily="34" charset="0"/>
              </a:rPr>
              <a:t>of Fortune 500</a:t>
            </a:r>
          </a:p>
        </p:txBody>
      </p:sp>
      <p:sp>
        <p:nvSpPr>
          <p:cNvPr id="36" name="04R">
            <a:extLst>
              <a:ext uri="{FF2B5EF4-FFF2-40B4-BE49-F238E27FC236}">
                <a16:creationId xmlns:a16="http://schemas.microsoft.com/office/drawing/2014/main" id="{D0A22A77-6300-4343-8DFC-E131ED153984}"/>
              </a:ext>
            </a:extLst>
          </p:cNvPr>
          <p:cNvSpPr/>
          <p:nvPr/>
        </p:nvSpPr>
        <p:spPr bwMode="auto">
          <a:xfrm>
            <a:off x="7245974" y="1374592"/>
            <a:ext cx="1809925" cy="1809925"/>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930M </a:t>
            </a:r>
            <a:br>
              <a:rPr lang="en-US" sz="1961" kern="0" spc="-30" dirty="0">
                <a:gradFill>
                  <a:gsLst>
                    <a:gs pos="0">
                      <a:srgbClr val="505050"/>
                    </a:gs>
                    <a:gs pos="100000">
                      <a:srgbClr val="505050"/>
                    </a:gs>
                  </a:gsLst>
                  <a:lin ang="5400000" scaled="0"/>
                </a:gradFill>
                <a:latin typeface="Segoe UI Semibold" panose="020B0702040204020203" pitchFamily="34" charset="0"/>
                <a:cs typeface="Segoe UI Semibold" panose="020B0702040204020203"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threats detected on devices every month</a:t>
            </a:r>
          </a:p>
        </p:txBody>
      </p:sp>
      <p:sp>
        <p:nvSpPr>
          <p:cNvPr id="37" name="04R">
            <a:extLst>
              <a:ext uri="{FF2B5EF4-FFF2-40B4-BE49-F238E27FC236}">
                <a16:creationId xmlns:a16="http://schemas.microsoft.com/office/drawing/2014/main" id="{0882439B-95F9-4070-878F-1FD15FCDFDD3}"/>
              </a:ext>
            </a:extLst>
          </p:cNvPr>
          <p:cNvSpPr/>
          <p:nvPr/>
        </p:nvSpPr>
        <p:spPr bwMode="auto">
          <a:xfrm>
            <a:off x="9537101" y="263630"/>
            <a:ext cx="2364511" cy="2364511"/>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8" spc="29" dirty="0">
                <a:gradFill>
                  <a:gsLst>
                    <a:gs pos="0">
                      <a:srgbClr val="353535"/>
                    </a:gs>
                    <a:gs pos="100000">
                      <a:srgbClr val="353535"/>
                    </a:gs>
                  </a:gsLst>
                  <a:lin ang="5400000" scaled="0"/>
                </a:gradFill>
                <a:latin typeface="Segoe UI Semilight"/>
                <a:cs typeface="Segoe UI" pitchFamily="34" charset="0"/>
              </a:rPr>
              <a:t>Shared threat data from partners, researchers, and law enforcement worldwide</a:t>
            </a:r>
          </a:p>
        </p:txBody>
      </p:sp>
      <p:sp>
        <p:nvSpPr>
          <p:cNvPr id="38" name="04R">
            <a:extLst>
              <a:ext uri="{FF2B5EF4-FFF2-40B4-BE49-F238E27FC236}">
                <a16:creationId xmlns:a16="http://schemas.microsoft.com/office/drawing/2014/main" id="{A4B0A990-D41C-42E0-9380-4B08228E5EFF}"/>
              </a:ext>
            </a:extLst>
          </p:cNvPr>
          <p:cNvSpPr/>
          <p:nvPr/>
        </p:nvSpPr>
        <p:spPr bwMode="auto">
          <a:xfrm>
            <a:off x="8870872" y="3018273"/>
            <a:ext cx="2080902" cy="2080904"/>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1568" spc="29" dirty="0">
                <a:gradFill>
                  <a:gsLst>
                    <a:gs pos="0">
                      <a:srgbClr val="353535"/>
                    </a:gs>
                    <a:gs pos="100000">
                      <a:srgbClr val="353535"/>
                    </a:gs>
                  </a:gsLst>
                  <a:lin ang="5400000" scaled="0"/>
                </a:gradFill>
                <a:latin typeface="Segoe UI Semilight"/>
                <a:cs typeface="Segoe UI" pitchFamily="34" charset="0"/>
              </a:rPr>
              <a:t>Botnet data from Microsoft Digital Crimes Unit</a:t>
            </a:r>
          </a:p>
        </p:txBody>
      </p:sp>
      <p:sp>
        <p:nvSpPr>
          <p:cNvPr id="19" name="02R"/>
          <p:cNvSpPr/>
          <p:nvPr/>
        </p:nvSpPr>
        <p:spPr bwMode="auto">
          <a:xfrm>
            <a:off x="2340500" y="2249345"/>
            <a:ext cx="2126303" cy="2124774"/>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3137"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1.2B </a:t>
            </a:r>
            <a:br>
              <a:rPr lang="en-US" sz="1372" kern="0" spc="-30" dirty="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devices scanned each month</a:t>
            </a:r>
          </a:p>
        </p:txBody>
      </p:sp>
      <p:sp>
        <p:nvSpPr>
          <p:cNvPr id="13" name="04R"/>
          <p:cNvSpPr/>
          <p:nvPr/>
        </p:nvSpPr>
        <p:spPr bwMode="auto">
          <a:xfrm>
            <a:off x="-129076" y="2285125"/>
            <a:ext cx="1731509" cy="1731509"/>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2353"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400B </a:t>
            </a:r>
            <a:br>
              <a:rPr lang="en-US" sz="2353"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emails </a:t>
            </a:r>
            <a:br>
              <a:rPr lang="en-US" sz="1372" spc="29" dirty="0">
                <a:gradFill>
                  <a:gsLst>
                    <a:gs pos="0">
                      <a:srgbClr val="353535"/>
                    </a:gs>
                    <a:gs pos="100000">
                      <a:srgbClr val="353535"/>
                    </a:gs>
                  </a:gsLst>
                  <a:lin ang="5400000" scaled="0"/>
                </a:gradFill>
                <a:latin typeface="Segoe UI Semilight"/>
                <a:cs typeface="Segoe UI"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analyzed</a:t>
            </a:r>
            <a:endParaRPr lang="en-US" sz="2353" spc="29" dirty="0">
              <a:gradFill>
                <a:gsLst>
                  <a:gs pos="0">
                    <a:srgbClr val="353535"/>
                  </a:gs>
                  <a:gs pos="100000">
                    <a:srgbClr val="353535"/>
                  </a:gs>
                </a:gsLst>
                <a:lin ang="5400000" scaled="0"/>
              </a:gradFill>
              <a:latin typeface="Segoe UI Semilight"/>
              <a:cs typeface="Segoe UI" pitchFamily="34" charset="0"/>
            </a:endParaRPr>
          </a:p>
        </p:txBody>
      </p:sp>
      <p:sp>
        <p:nvSpPr>
          <p:cNvPr id="22" name="01R"/>
          <p:cNvSpPr/>
          <p:nvPr/>
        </p:nvSpPr>
        <p:spPr bwMode="auto">
          <a:xfrm>
            <a:off x="5034288" y="2752012"/>
            <a:ext cx="2215982" cy="2215982"/>
          </a:xfrm>
          <a:prstGeom prst="ellipse">
            <a:avLst/>
          </a:prstGeom>
          <a:solidFill>
            <a:schemeClr val="bg1"/>
          </a:solidFill>
          <a:ln w="9525" cap="flat" cmpd="sng" algn="ctr">
            <a:solidFill>
              <a:schemeClr val="tx2"/>
            </a:solid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13927" fontAlgn="base">
              <a:lnSpc>
                <a:spcPct val="90000"/>
              </a:lnSpc>
              <a:spcBef>
                <a:spcPct val="0"/>
              </a:spcBef>
              <a:spcAft>
                <a:spcPct val="0"/>
              </a:spcAft>
              <a:defRPr/>
            </a:pPr>
            <a:r>
              <a:rPr lang="en-US" sz="3137" b="1" spc="29" dirty="0">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rPr>
              <a:t>200+ </a:t>
            </a:r>
            <a:br>
              <a:rPr lang="en-US" sz="1372" kern="0" spc="-30" dirty="0">
                <a:gradFill>
                  <a:gsLst>
                    <a:gs pos="0">
                      <a:srgbClr val="505050"/>
                    </a:gs>
                    <a:gs pos="100000">
                      <a:srgbClr val="505050"/>
                    </a:gs>
                  </a:gsLst>
                  <a:lin ang="5400000" scaled="0"/>
                </a:gradFill>
                <a:latin typeface="Segoe UI"/>
                <a:ea typeface="Segoe UI" pitchFamily="34" charset="0"/>
                <a:cs typeface="Segoe UI Semilight" panose="020B0402040204020203"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global cloud consumer </a:t>
            </a:r>
            <a:br>
              <a:rPr lang="en-US" sz="1372" spc="29" dirty="0">
                <a:gradFill>
                  <a:gsLst>
                    <a:gs pos="0">
                      <a:srgbClr val="353535"/>
                    </a:gs>
                    <a:gs pos="100000">
                      <a:srgbClr val="353535"/>
                    </a:gs>
                  </a:gsLst>
                  <a:lin ang="5400000" scaled="0"/>
                </a:gradFill>
                <a:latin typeface="Segoe UI Semilight"/>
                <a:cs typeface="Segoe UI"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and commercial</a:t>
            </a:r>
            <a:br>
              <a:rPr lang="en-US" sz="1372" spc="29" dirty="0">
                <a:gradFill>
                  <a:gsLst>
                    <a:gs pos="0">
                      <a:srgbClr val="353535"/>
                    </a:gs>
                    <a:gs pos="100000">
                      <a:srgbClr val="353535"/>
                    </a:gs>
                  </a:gsLst>
                  <a:lin ang="5400000" scaled="0"/>
                </a:gradFill>
                <a:latin typeface="Segoe UI Semilight"/>
                <a:cs typeface="Segoe UI" pitchFamily="34" charset="0"/>
              </a:rPr>
            </a:br>
            <a:r>
              <a:rPr lang="en-US" sz="1372" spc="29" dirty="0">
                <a:gradFill>
                  <a:gsLst>
                    <a:gs pos="0">
                      <a:srgbClr val="353535"/>
                    </a:gs>
                    <a:gs pos="100000">
                      <a:srgbClr val="353535"/>
                    </a:gs>
                  </a:gsLst>
                  <a:lin ang="5400000" scaled="0"/>
                </a:gradFill>
                <a:latin typeface="Segoe UI Semilight"/>
                <a:cs typeface="Segoe UI" pitchFamily="34" charset="0"/>
              </a:rPr>
              <a:t>services</a:t>
            </a:r>
          </a:p>
        </p:txBody>
      </p:sp>
      <p:sp>
        <p:nvSpPr>
          <p:cNvPr id="80" name="Oval 79"/>
          <p:cNvSpPr/>
          <p:nvPr/>
        </p:nvSpPr>
        <p:spPr bwMode="auto">
          <a:xfrm>
            <a:off x="1682503" y="3667115"/>
            <a:ext cx="294910" cy="29491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2" name="Oval 81"/>
          <p:cNvSpPr/>
          <p:nvPr/>
        </p:nvSpPr>
        <p:spPr bwMode="auto">
          <a:xfrm>
            <a:off x="3163014" y="4956549"/>
            <a:ext cx="304209" cy="304209"/>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4" name="Oval 83"/>
          <p:cNvSpPr/>
          <p:nvPr/>
        </p:nvSpPr>
        <p:spPr bwMode="auto">
          <a:xfrm>
            <a:off x="8882278" y="6282828"/>
            <a:ext cx="311259" cy="311259"/>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5" name="Oval 84"/>
          <p:cNvSpPr/>
          <p:nvPr/>
        </p:nvSpPr>
        <p:spPr bwMode="auto">
          <a:xfrm>
            <a:off x="9005859" y="784859"/>
            <a:ext cx="374969" cy="374969"/>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505050"/>
                  </a:gs>
                  <a:gs pos="100000">
                    <a:srgbClr val="505050"/>
                  </a:gs>
                </a:gsLst>
                <a:lin ang="5400000" scaled="0"/>
              </a:gradFill>
              <a:latin typeface="Segoe UI"/>
            </a:endParaRPr>
          </a:p>
        </p:txBody>
      </p:sp>
      <p:sp>
        <p:nvSpPr>
          <p:cNvPr id="86" name="Oval 85"/>
          <p:cNvSpPr/>
          <p:nvPr/>
        </p:nvSpPr>
        <p:spPr bwMode="auto">
          <a:xfrm>
            <a:off x="11233250" y="3635988"/>
            <a:ext cx="305293" cy="305293"/>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88" name="Oval 87"/>
          <p:cNvSpPr/>
          <p:nvPr/>
        </p:nvSpPr>
        <p:spPr bwMode="auto">
          <a:xfrm>
            <a:off x="5351722" y="5316785"/>
            <a:ext cx="302448" cy="30244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90" name="Oval 89"/>
          <p:cNvSpPr/>
          <p:nvPr/>
        </p:nvSpPr>
        <p:spPr bwMode="auto">
          <a:xfrm>
            <a:off x="6763957" y="2360540"/>
            <a:ext cx="289028" cy="28902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52" name="Group 51">
            <a:extLst>
              <a:ext uri="{FF2B5EF4-FFF2-40B4-BE49-F238E27FC236}">
                <a16:creationId xmlns:a16="http://schemas.microsoft.com/office/drawing/2014/main" id="{A14FE694-A9DD-43F4-B41D-3D6F1A62AD6B}"/>
              </a:ext>
            </a:extLst>
          </p:cNvPr>
          <p:cNvGrpSpPr/>
          <p:nvPr/>
        </p:nvGrpSpPr>
        <p:grpSpPr>
          <a:xfrm>
            <a:off x="5794911" y="1436073"/>
            <a:ext cx="821639" cy="989253"/>
            <a:chOff x="1746166" y="1628155"/>
            <a:chExt cx="838115" cy="1009090"/>
          </a:xfrm>
        </p:grpSpPr>
        <p:sp>
          <p:nvSpPr>
            <p:cNvPr id="123" name="User log in text">
              <a:extLst>
                <a:ext uri="{FF2B5EF4-FFF2-40B4-BE49-F238E27FC236}">
                  <a16:creationId xmlns:a16="http://schemas.microsoft.com/office/drawing/2014/main" id="{F2F179AE-08D0-4BD8-B620-70B387A73A5F}"/>
                </a:ext>
              </a:extLst>
            </p:cNvPr>
            <p:cNvSpPr/>
            <p:nvPr/>
          </p:nvSpPr>
          <p:spPr>
            <a:xfrm>
              <a:off x="1746166" y="1628155"/>
              <a:ext cx="838115"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OneDrive</a:t>
              </a:r>
            </a:p>
          </p:txBody>
        </p:sp>
        <p:grpSp>
          <p:nvGrpSpPr>
            <p:cNvPr id="44" name="Group 43">
              <a:extLst>
                <a:ext uri="{FF2B5EF4-FFF2-40B4-BE49-F238E27FC236}">
                  <a16:creationId xmlns:a16="http://schemas.microsoft.com/office/drawing/2014/main" id="{649D885D-43C8-4A90-A654-450B44A9FE05}"/>
                </a:ext>
              </a:extLst>
            </p:cNvPr>
            <p:cNvGrpSpPr/>
            <p:nvPr/>
          </p:nvGrpSpPr>
          <p:grpSpPr>
            <a:xfrm>
              <a:off x="1788412" y="1903885"/>
              <a:ext cx="733360" cy="733360"/>
              <a:chOff x="1788412" y="1903885"/>
              <a:chExt cx="733360" cy="733360"/>
            </a:xfrm>
          </p:grpSpPr>
          <p:sp>
            <p:nvSpPr>
              <p:cNvPr id="81" name="Oval 80"/>
              <p:cNvSpPr/>
              <p:nvPr/>
            </p:nvSpPr>
            <p:spPr bwMode="auto">
              <a:xfrm>
                <a:off x="1788412" y="1903885"/>
                <a:ext cx="733360" cy="73336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27" name="Freeform 22">
                <a:extLst>
                  <a:ext uri="{FF2B5EF4-FFF2-40B4-BE49-F238E27FC236}">
                    <a16:creationId xmlns:a16="http://schemas.microsoft.com/office/drawing/2014/main" id="{5B62034E-75AC-426F-B38B-25228850BBA5}"/>
                  </a:ext>
                </a:extLst>
              </p:cNvPr>
              <p:cNvSpPr>
                <a:spLocks noChangeAspect="1" noEditPoints="1"/>
              </p:cNvSpPr>
              <p:nvPr/>
            </p:nvSpPr>
            <p:spPr bwMode="black">
              <a:xfrm>
                <a:off x="1937681" y="2134917"/>
                <a:ext cx="434822" cy="271296"/>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grpSp>
        <p:nvGrpSpPr>
          <p:cNvPr id="57" name="Group 56">
            <a:extLst>
              <a:ext uri="{FF2B5EF4-FFF2-40B4-BE49-F238E27FC236}">
                <a16:creationId xmlns:a16="http://schemas.microsoft.com/office/drawing/2014/main" id="{403719B2-2C27-4F15-94FD-ADBA0E41E2F3}"/>
              </a:ext>
            </a:extLst>
          </p:cNvPr>
          <p:cNvGrpSpPr/>
          <p:nvPr/>
        </p:nvGrpSpPr>
        <p:grpSpPr>
          <a:xfrm>
            <a:off x="5807557" y="5214573"/>
            <a:ext cx="829873" cy="975209"/>
            <a:chOff x="5924010" y="5318639"/>
            <a:chExt cx="846514" cy="994764"/>
          </a:xfrm>
        </p:grpSpPr>
        <p:sp>
          <p:nvSpPr>
            <p:cNvPr id="128" name="User log in text">
              <a:extLst>
                <a:ext uri="{FF2B5EF4-FFF2-40B4-BE49-F238E27FC236}">
                  <a16:creationId xmlns:a16="http://schemas.microsoft.com/office/drawing/2014/main" id="{AC6D3FEB-24AF-4294-BC9B-8AFDAFEC0AA4}"/>
                </a:ext>
              </a:extLst>
            </p:cNvPr>
            <p:cNvSpPr/>
            <p:nvPr/>
          </p:nvSpPr>
          <p:spPr>
            <a:xfrm>
              <a:off x="5924010" y="6036404"/>
              <a:ext cx="846514"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Xbox Live</a:t>
              </a:r>
            </a:p>
          </p:txBody>
        </p:sp>
        <p:grpSp>
          <p:nvGrpSpPr>
            <p:cNvPr id="47" name="Group 46">
              <a:extLst>
                <a:ext uri="{FF2B5EF4-FFF2-40B4-BE49-F238E27FC236}">
                  <a16:creationId xmlns:a16="http://schemas.microsoft.com/office/drawing/2014/main" id="{EB72D5D3-1408-4556-82E7-F7803B3BF9B5}"/>
                </a:ext>
              </a:extLst>
            </p:cNvPr>
            <p:cNvGrpSpPr/>
            <p:nvPr/>
          </p:nvGrpSpPr>
          <p:grpSpPr>
            <a:xfrm>
              <a:off x="5978493" y="5318639"/>
              <a:ext cx="721710" cy="721710"/>
              <a:chOff x="5978493" y="5318639"/>
              <a:chExt cx="721710" cy="721710"/>
            </a:xfrm>
          </p:grpSpPr>
          <p:sp>
            <p:nvSpPr>
              <p:cNvPr id="83" name="Oval 82"/>
              <p:cNvSpPr/>
              <p:nvPr/>
            </p:nvSpPr>
            <p:spPr bwMode="auto">
              <a:xfrm>
                <a:off x="5978493" y="5318639"/>
                <a:ext cx="721710" cy="72171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33" name="Freeform 112">
                <a:extLst>
                  <a:ext uri="{FF2B5EF4-FFF2-40B4-BE49-F238E27FC236}">
                    <a16:creationId xmlns:a16="http://schemas.microsoft.com/office/drawing/2014/main" id="{2840F9E1-EA9D-40B2-9AA8-B2BED872191E}"/>
                  </a:ext>
                </a:extLst>
              </p:cNvPr>
              <p:cNvSpPr>
                <a:spLocks noChangeAspect="1" noEditPoints="1"/>
              </p:cNvSpPr>
              <p:nvPr/>
            </p:nvSpPr>
            <p:spPr bwMode="black">
              <a:xfrm>
                <a:off x="6141437" y="5481731"/>
                <a:ext cx="395822" cy="395526"/>
              </a:xfrm>
              <a:custGeom>
                <a:avLst/>
                <a:gdLst>
                  <a:gd name="T0" fmla="*/ 890 w 1139"/>
                  <a:gd name="T1" fmla="*/ 99 h 1138"/>
                  <a:gd name="T2" fmla="*/ 867 w 1139"/>
                  <a:gd name="T3" fmla="*/ 90 h 1138"/>
                  <a:gd name="T4" fmla="*/ 727 w 1139"/>
                  <a:gd name="T5" fmla="*/ 113 h 1138"/>
                  <a:gd name="T6" fmla="*/ 571 w 1139"/>
                  <a:gd name="T7" fmla="*/ 193 h 1138"/>
                  <a:gd name="T8" fmla="*/ 571 w 1139"/>
                  <a:gd name="T9" fmla="*/ 193 h 1138"/>
                  <a:gd name="T10" fmla="*/ 413 w 1139"/>
                  <a:gd name="T11" fmla="*/ 112 h 1138"/>
                  <a:gd name="T12" fmla="*/ 274 w 1139"/>
                  <a:gd name="T13" fmla="*/ 89 h 1138"/>
                  <a:gd name="T14" fmla="*/ 247 w 1139"/>
                  <a:gd name="T15" fmla="*/ 101 h 1138"/>
                  <a:gd name="T16" fmla="*/ 570 w 1139"/>
                  <a:gd name="T17" fmla="*/ 0 h 1138"/>
                  <a:gd name="T18" fmla="*/ 890 w 1139"/>
                  <a:gd name="T19" fmla="*/ 99 h 1138"/>
                  <a:gd name="T20" fmla="*/ 249 w 1139"/>
                  <a:gd name="T21" fmla="*/ 155 h 1138"/>
                  <a:gd name="T22" fmla="*/ 220 w 1139"/>
                  <a:gd name="T23" fmla="*/ 144 h 1138"/>
                  <a:gd name="T24" fmla="*/ 218 w 1139"/>
                  <a:gd name="T25" fmla="*/ 143 h 1138"/>
                  <a:gd name="T26" fmla="*/ 204 w 1139"/>
                  <a:gd name="T27" fmla="*/ 142 h 1138"/>
                  <a:gd name="T28" fmla="*/ 190 w 1139"/>
                  <a:gd name="T29" fmla="*/ 145 h 1138"/>
                  <a:gd name="T30" fmla="*/ 0 w 1139"/>
                  <a:gd name="T31" fmla="*/ 569 h 1138"/>
                  <a:gd name="T32" fmla="*/ 136 w 1139"/>
                  <a:gd name="T33" fmla="*/ 936 h 1138"/>
                  <a:gd name="T34" fmla="*/ 179 w 1139"/>
                  <a:gd name="T35" fmla="*/ 683 h 1138"/>
                  <a:gd name="T36" fmla="*/ 242 w 1139"/>
                  <a:gd name="T37" fmla="*/ 572 h 1138"/>
                  <a:gd name="T38" fmla="*/ 435 w 1139"/>
                  <a:gd name="T39" fmla="*/ 313 h 1138"/>
                  <a:gd name="T40" fmla="*/ 249 w 1139"/>
                  <a:gd name="T41" fmla="*/ 155 h 1138"/>
                  <a:gd name="T42" fmla="*/ 990 w 1139"/>
                  <a:gd name="T43" fmla="*/ 943 h 1138"/>
                  <a:gd name="T44" fmla="*/ 989 w 1139"/>
                  <a:gd name="T45" fmla="*/ 934 h 1138"/>
                  <a:gd name="T46" fmla="*/ 785 w 1139"/>
                  <a:gd name="T47" fmla="*/ 635 h 1138"/>
                  <a:gd name="T48" fmla="*/ 571 w 1139"/>
                  <a:gd name="T49" fmla="*/ 437 h 1138"/>
                  <a:gd name="T50" fmla="*/ 571 w 1139"/>
                  <a:gd name="T51" fmla="*/ 437 h 1138"/>
                  <a:gd name="T52" fmla="*/ 570 w 1139"/>
                  <a:gd name="T53" fmla="*/ 438 h 1138"/>
                  <a:gd name="T54" fmla="*/ 358 w 1139"/>
                  <a:gd name="T55" fmla="*/ 634 h 1138"/>
                  <a:gd name="T56" fmla="*/ 153 w 1139"/>
                  <a:gd name="T57" fmla="*/ 942 h 1138"/>
                  <a:gd name="T58" fmla="*/ 153 w 1139"/>
                  <a:gd name="T59" fmla="*/ 944 h 1138"/>
                  <a:gd name="T60" fmla="*/ 154 w 1139"/>
                  <a:gd name="T61" fmla="*/ 951 h 1138"/>
                  <a:gd name="T62" fmla="*/ 154 w 1139"/>
                  <a:gd name="T63" fmla="*/ 953 h 1138"/>
                  <a:gd name="T64" fmla="*/ 156 w 1139"/>
                  <a:gd name="T65" fmla="*/ 958 h 1138"/>
                  <a:gd name="T66" fmla="*/ 570 w 1139"/>
                  <a:gd name="T67" fmla="*/ 1138 h 1138"/>
                  <a:gd name="T68" fmla="*/ 990 w 1139"/>
                  <a:gd name="T69" fmla="*/ 953 h 1138"/>
                  <a:gd name="T70" fmla="*/ 990 w 1139"/>
                  <a:gd name="T71" fmla="*/ 951 h 1138"/>
                  <a:gd name="T72" fmla="*/ 990 w 1139"/>
                  <a:gd name="T73" fmla="*/ 943 h 1138"/>
                  <a:gd name="T74" fmla="*/ 1139 w 1139"/>
                  <a:gd name="T75" fmla="*/ 569 h 1138"/>
                  <a:gd name="T76" fmla="*/ 947 w 1139"/>
                  <a:gd name="T77" fmla="*/ 143 h 1138"/>
                  <a:gd name="T78" fmla="*/ 937 w 1139"/>
                  <a:gd name="T79" fmla="*/ 142 h 1138"/>
                  <a:gd name="T80" fmla="*/ 923 w 1139"/>
                  <a:gd name="T81" fmla="*/ 143 h 1138"/>
                  <a:gd name="T82" fmla="*/ 921 w 1139"/>
                  <a:gd name="T83" fmla="*/ 143 h 1138"/>
                  <a:gd name="T84" fmla="*/ 917 w 1139"/>
                  <a:gd name="T85" fmla="*/ 144 h 1138"/>
                  <a:gd name="T86" fmla="*/ 708 w 1139"/>
                  <a:gd name="T87" fmla="*/ 310 h 1138"/>
                  <a:gd name="T88" fmla="*/ 902 w 1139"/>
                  <a:gd name="T89" fmla="*/ 570 h 1138"/>
                  <a:gd name="T90" fmla="*/ 963 w 1139"/>
                  <a:gd name="T91" fmla="*/ 681 h 1138"/>
                  <a:gd name="T92" fmla="*/ 1004 w 1139"/>
                  <a:gd name="T93" fmla="*/ 937 h 1138"/>
                  <a:gd name="T94" fmla="*/ 1139 w 1139"/>
                  <a:gd name="T95" fmla="*/ 569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138">
                    <a:moveTo>
                      <a:pt x="890" y="99"/>
                    </a:moveTo>
                    <a:cubicBezTo>
                      <a:pt x="884" y="95"/>
                      <a:pt x="876" y="92"/>
                      <a:pt x="867" y="90"/>
                    </a:cubicBezTo>
                    <a:cubicBezTo>
                      <a:pt x="825" y="82"/>
                      <a:pt x="770" y="96"/>
                      <a:pt x="727" y="113"/>
                    </a:cubicBezTo>
                    <a:cubicBezTo>
                      <a:pt x="659" y="140"/>
                      <a:pt x="596" y="177"/>
                      <a:pt x="571" y="193"/>
                    </a:cubicBezTo>
                    <a:cubicBezTo>
                      <a:pt x="571" y="193"/>
                      <a:pt x="571" y="193"/>
                      <a:pt x="571" y="193"/>
                    </a:cubicBezTo>
                    <a:cubicBezTo>
                      <a:pt x="547" y="177"/>
                      <a:pt x="481" y="138"/>
                      <a:pt x="413" y="112"/>
                    </a:cubicBezTo>
                    <a:cubicBezTo>
                      <a:pt x="363" y="93"/>
                      <a:pt x="305" y="82"/>
                      <a:pt x="274" y="89"/>
                    </a:cubicBezTo>
                    <a:cubicBezTo>
                      <a:pt x="263" y="92"/>
                      <a:pt x="254" y="96"/>
                      <a:pt x="247" y="101"/>
                    </a:cubicBezTo>
                    <a:cubicBezTo>
                      <a:pt x="338" y="37"/>
                      <a:pt x="450" y="0"/>
                      <a:pt x="570" y="0"/>
                    </a:cubicBezTo>
                    <a:cubicBezTo>
                      <a:pt x="689" y="0"/>
                      <a:pt x="799" y="37"/>
                      <a:pt x="890" y="99"/>
                    </a:cubicBezTo>
                    <a:close/>
                    <a:moveTo>
                      <a:pt x="249" y="155"/>
                    </a:moveTo>
                    <a:cubicBezTo>
                      <a:pt x="239" y="150"/>
                      <a:pt x="229" y="146"/>
                      <a:pt x="220" y="144"/>
                    </a:cubicBezTo>
                    <a:cubicBezTo>
                      <a:pt x="219" y="144"/>
                      <a:pt x="219" y="144"/>
                      <a:pt x="218" y="143"/>
                    </a:cubicBezTo>
                    <a:cubicBezTo>
                      <a:pt x="213" y="142"/>
                      <a:pt x="209" y="142"/>
                      <a:pt x="204" y="142"/>
                    </a:cubicBezTo>
                    <a:cubicBezTo>
                      <a:pt x="199" y="143"/>
                      <a:pt x="194" y="144"/>
                      <a:pt x="190" y="145"/>
                    </a:cubicBezTo>
                    <a:cubicBezTo>
                      <a:pt x="74" y="249"/>
                      <a:pt x="0" y="401"/>
                      <a:pt x="0" y="569"/>
                    </a:cubicBezTo>
                    <a:cubicBezTo>
                      <a:pt x="0" y="708"/>
                      <a:pt x="52" y="836"/>
                      <a:pt x="136" y="936"/>
                    </a:cubicBezTo>
                    <a:cubicBezTo>
                      <a:pt x="102" y="891"/>
                      <a:pt x="128" y="789"/>
                      <a:pt x="179" y="683"/>
                    </a:cubicBezTo>
                    <a:cubicBezTo>
                      <a:pt x="197" y="646"/>
                      <a:pt x="219" y="609"/>
                      <a:pt x="242" y="572"/>
                    </a:cubicBezTo>
                    <a:cubicBezTo>
                      <a:pt x="328" y="432"/>
                      <a:pt x="435" y="313"/>
                      <a:pt x="435" y="313"/>
                    </a:cubicBezTo>
                    <a:cubicBezTo>
                      <a:pt x="360" y="231"/>
                      <a:pt x="287" y="176"/>
                      <a:pt x="249" y="155"/>
                    </a:cubicBezTo>
                    <a:close/>
                    <a:moveTo>
                      <a:pt x="990" y="943"/>
                    </a:moveTo>
                    <a:cubicBezTo>
                      <a:pt x="990" y="940"/>
                      <a:pt x="990" y="937"/>
                      <a:pt x="989" y="934"/>
                    </a:cubicBezTo>
                    <a:cubicBezTo>
                      <a:pt x="980" y="854"/>
                      <a:pt x="883" y="742"/>
                      <a:pt x="785" y="635"/>
                    </a:cubicBezTo>
                    <a:cubicBezTo>
                      <a:pt x="696" y="539"/>
                      <a:pt x="618" y="477"/>
                      <a:pt x="571" y="437"/>
                    </a:cubicBezTo>
                    <a:cubicBezTo>
                      <a:pt x="571" y="437"/>
                      <a:pt x="571" y="437"/>
                      <a:pt x="571" y="437"/>
                    </a:cubicBezTo>
                    <a:cubicBezTo>
                      <a:pt x="571" y="438"/>
                      <a:pt x="570" y="438"/>
                      <a:pt x="570" y="438"/>
                    </a:cubicBezTo>
                    <a:cubicBezTo>
                      <a:pt x="542" y="458"/>
                      <a:pt x="448" y="538"/>
                      <a:pt x="358" y="634"/>
                    </a:cubicBezTo>
                    <a:cubicBezTo>
                      <a:pt x="257" y="744"/>
                      <a:pt x="157" y="861"/>
                      <a:pt x="153" y="942"/>
                    </a:cubicBezTo>
                    <a:cubicBezTo>
                      <a:pt x="153" y="942"/>
                      <a:pt x="153" y="943"/>
                      <a:pt x="153" y="944"/>
                    </a:cubicBezTo>
                    <a:cubicBezTo>
                      <a:pt x="153" y="946"/>
                      <a:pt x="153" y="948"/>
                      <a:pt x="154" y="951"/>
                    </a:cubicBezTo>
                    <a:cubicBezTo>
                      <a:pt x="154" y="951"/>
                      <a:pt x="154" y="952"/>
                      <a:pt x="154" y="953"/>
                    </a:cubicBezTo>
                    <a:cubicBezTo>
                      <a:pt x="154" y="954"/>
                      <a:pt x="156" y="957"/>
                      <a:pt x="156" y="958"/>
                    </a:cubicBezTo>
                    <a:cubicBezTo>
                      <a:pt x="260" y="1068"/>
                      <a:pt x="408" y="1138"/>
                      <a:pt x="570" y="1138"/>
                    </a:cubicBezTo>
                    <a:cubicBezTo>
                      <a:pt x="736" y="1138"/>
                      <a:pt x="886" y="1067"/>
                      <a:pt x="990" y="953"/>
                    </a:cubicBezTo>
                    <a:cubicBezTo>
                      <a:pt x="990" y="952"/>
                      <a:pt x="990" y="951"/>
                      <a:pt x="990" y="951"/>
                    </a:cubicBezTo>
                    <a:cubicBezTo>
                      <a:pt x="990" y="948"/>
                      <a:pt x="990" y="946"/>
                      <a:pt x="990" y="943"/>
                    </a:cubicBezTo>
                    <a:close/>
                    <a:moveTo>
                      <a:pt x="1139" y="569"/>
                    </a:moveTo>
                    <a:cubicBezTo>
                      <a:pt x="1139" y="400"/>
                      <a:pt x="1065" y="247"/>
                      <a:pt x="947" y="143"/>
                    </a:cubicBezTo>
                    <a:cubicBezTo>
                      <a:pt x="944" y="142"/>
                      <a:pt x="940" y="142"/>
                      <a:pt x="937" y="142"/>
                    </a:cubicBezTo>
                    <a:cubicBezTo>
                      <a:pt x="932" y="141"/>
                      <a:pt x="928" y="142"/>
                      <a:pt x="923" y="143"/>
                    </a:cubicBezTo>
                    <a:cubicBezTo>
                      <a:pt x="922" y="143"/>
                      <a:pt x="921" y="143"/>
                      <a:pt x="921" y="143"/>
                    </a:cubicBezTo>
                    <a:cubicBezTo>
                      <a:pt x="920" y="144"/>
                      <a:pt x="918" y="144"/>
                      <a:pt x="917" y="144"/>
                    </a:cubicBezTo>
                    <a:cubicBezTo>
                      <a:pt x="872" y="159"/>
                      <a:pt x="789" y="225"/>
                      <a:pt x="708" y="310"/>
                    </a:cubicBezTo>
                    <a:cubicBezTo>
                      <a:pt x="708" y="310"/>
                      <a:pt x="812" y="431"/>
                      <a:pt x="902" y="570"/>
                    </a:cubicBezTo>
                    <a:cubicBezTo>
                      <a:pt x="925" y="606"/>
                      <a:pt x="944" y="644"/>
                      <a:pt x="963" y="681"/>
                    </a:cubicBezTo>
                    <a:cubicBezTo>
                      <a:pt x="1011" y="774"/>
                      <a:pt x="1041" y="887"/>
                      <a:pt x="1004" y="937"/>
                    </a:cubicBezTo>
                    <a:cubicBezTo>
                      <a:pt x="1088" y="838"/>
                      <a:pt x="1139" y="709"/>
                      <a:pt x="1139" y="569"/>
                    </a:cubicBez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grpSp>
        <p:nvGrpSpPr>
          <p:cNvPr id="55" name="Group 54">
            <a:extLst>
              <a:ext uri="{FF2B5EF4-FFF2-40B4-BE49-F238E27FC236}">
                <a16:creationId xmlns:a16="http://schemas.microsoft.com/office/drawing/2014/main" id="{E8A16248-FE5B-4AE7-93F7-CE0AADDCD172}"/>
              </a:ext>
            </a:extLst>
          </p:cNvPr>
          <p:cNvGrpSpPr/>
          <p:nvPr/>
        </p:nvGrpSpPr>
        <p:grpSpPr>
          <a:xfrm>
            <a:off x="11174763" y="4413275"/>
            <a:ext cx="822707" cy="1187781"/>
            <a:chOff x="11296492" y="2952751"/>
            <a:chExt cx="839204" cy="1211598"/>
          </a:xfrm>
        </p:grpSpPr>
        <p:sp>
          <p:nvSpPr>
            <p:cNvPr id="134" name="User log in text">
              <a:extLst>
                <a:ext uri="{FF2B5EF4-FFF2-40B4-BE49-F238E27FC236}">
                  <a16:creationId xmlns:a16="http://schemas.microsoft.com/office/drawing/2014/main" id="{B9F13D2E-9154-424A-9206-06C70EC779CE}"/>
                </a:ext>
              </a:extLst>
            </p:cNvPr>
            <p:cNvSpPr/>
            <p:nvPr/>
          </p:nvSpPr>
          <p:spPr>
            <a:xfrm>
              <a:off x="11296492" y="2952751"/>
              <a:ext cx="839204" cy="461665"/>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Microsoft</a:t>
              </a:r>
              <a:br>
                <a:rPr lang="en-US" sz="1176" spc="29" dirty="0">
                  <a:gradFill>
                    <a:gsLst>
                      <a:gs pos="0">
                        <a:srgbClr val="353535"/>
                      </a:gs>
                      <a:gs pos="100000">
                        <a:srgbClr val="353535"/>
                      </a:gs>
                    </a:gsLst>
                    <a:lin ang="5400000" scaled="0"/>
                  </a:gradFill>
                  <a:latin typeface="Segoe UI Semilight"/>
                  <a:cs typeface="Segoe UI" pitchFamily="34" charset="0"/>
                </a:rPr>
              </a:br>
              <a:r>
                <a:rPr lang="en-US" sz="1176" spc="29" dirty="0">
                  <a:gradFill>
                    <a:gsLst>
                      <a:gs pos="0">
                        <a:srgbClr val="353535"/>
                      </a:gs>
                      <a:gs pos="100000">
                        <a:srgbClr val="353535"/>
                      </a:gs>
                    </a:gsLst>
                    <a:lin ang="5400000" scaled="0"/>
                  </a:gradFill>
                  <a:latin typeface="Segoe UI Semilight"/>
                  <a:cs typeface="Segoe UI" pitchFamily="34" charset="0"/>
                </a:rPr>
                <a:t>accounts</a:t>
              </a:r>
            </a:p>
          </p:txBody>
        </p:sp>
        <p:grpSp>
          <p:nvGrpSpPr>
            <p:cNvPr id="49" name="Group 48">
              <a:extLst>
                <a:ext uri="{FF2B5EF4-FFF2-40B4-BE49-F238E27FC236}">
                  <a16:creationId xmlns:a16="http://schemas.microsoft.com/office/drawing/2014/main" id="{A19E45CD-DE1C-412D-AF6E-39B4562EEBFD}"/>
                </a:ext>
              </a:extLst>
            </p:cNvPr>
            <p:cNvGrpSpPr/>
            <p:nvPr/>
          </p:nvGrpSpPr>
          <p:grpSpPr>
            <a:xfrm>
              <a:off x="11339221" y="3420733"/>
              <a:ext cx="743616" cy="743616"/>
              <a:chOff x="11339221" y="3420733"/>
              <a:chExt cx="743616" cy="743616"/>
            </a:xfrm>
          </p:grpSpPr>
          <p:sp>
            <p:nvSpPr>
              <p:cNvPr id="91" name="Oval 90"/>
              <p:cNvSpPr/>
              <p:nvPr/>
            </p:nvSpPr>
            <p:spPr bwMode="auto">
              <a:xfrm>
                <a:off x="11339221" y="3420733"/>
                <a:ext cx="743616" cy="743616"/>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135" name="5">
                <a:extLst>
                  <a:ext uri="{FF2B5EF4-FFF2-40B4-BE49-F238E27FC236}">
                    <a16:creationId xmlns:a16="http://schemas.microsoft.com/office/drawing/2014/main" id="{B1F973D8-0001-4589-B31B-B9E2D875D2B1}"/>
                  </a:ext>
                </a:extLst>
              </p:cNvPr>
              <p:cNvGrpSpPr/>
              <p:nvPr/>
            </p:nvGrpSpPr>
            <p:grpSpPr>
              <a:xfrm>
                <a:off x="11491581" y="3573094"/>
                <a:ext cx="438896" cy="438894"/>
                <a:chOff x="6083429" y="835188"/>
                <a:chExt cx="547610" cy="547608"/>
              </a:xfrm>
            </p:grpSpPr>
            <p:sp>
              <p:nvSpPr>
                <p:cNvPr id="138" name="Freeform 7">
                  <a:extLst>
                    <a:ext uri="{FF2B5EF4-FFF2-40B4-BE49-F238E27FC236}">
                      <a16:creationId xmlns:a16="http://schemas.microsoft.com/office/drawing/2014/main" id="{AA852F7B-72EC-48D8-BEEE-6ADC23E2DE38}"/>
                    </a:ext>
                  </a:extLst>
                </p:cNvPr>
                <p:cNvSpPr>
                  <a:spLocks noEditPoints="1"/>
                </p:cNvSpPr>
                <p:nvPr/>
              </p:nvSpPr>
              <p:spPr bwMode="auto">
                <a:xfrm>
                  <a:off x="6168345" y="904132"/>
                  <a:ext cx="377779" cy="421604"/>
                </a:xfrm>
                <a:custGeom>
                  <a:avLst/>
                  <a:gdLst>
                    <a:gd name="T0" fmla="*/ 73 w 106"/>
                    <a:gd name="T1" fmla="*/ 68 h 118"/>
                    <a:gd name="T2" fmla="*/ 90 w 106"/>
                    <a:gd name="T3" fmla="*/ 37 h 118"/>
                    <a:gd name="T4" fmla="*/ 53 w 106"/>
                    <a:gd name="T5" fmla="*/ 0 h 118"/>
                    <a:gd name="T6" fmla="*/ 16 w 106"/>
                    <a:gd name="T7" fmla="*/ 37 h 118"/>
                    <a:gd name="T8" fmla="*/ 33 w 106"/>
                    <a:gd name="T9" fmla="*/ 68 h 118"/>
                    <a:gd name="T10" fmla="*/ 0 w 106"/>
                    <a:gd name="T11" fmla="*/ 117 h 118"/>
                    <a:gd name="T12" fmla="*/ 0 w 106"/>
                    <a:gd name="T13" fmla="*/ 118 h 118"/>
                    <a:gd name="T14" fmla="*/ 10 w 106"/>
                    <a:gd name="T15" fmla="*/ 118 h 118"/>
                    <a:gd name="T16" fmla="*/ 10 w 106"/>
                    <a:gd name="T17" fmla="*/ 117 h 118"/>
                    <a:gd name="T18" fmla="*/ 53 w 106"/>
                    <a:gd name="T19" fmla="*/ 74 h 118"/>
                    <a:gd name="T20" fmla="*/ 96 w 106"/>
                    <a:gd name="T21" fmla="*/ 117 h 118"/>
                    <a:gd name="T22" fmla="*/ 96 w 106"/>
                    <a:gd name="T23" fmla="*/ 118 h 118"/>
                    <a:gd name="T24" fmla="*/ 106 w 106"/>
                    <a:gd name="T25" fmla="*/ 118 h 118"/>
                    <a:gd name="T26" fmla="*/ 106 w 106"/>
                    <a:gd name="T27" fmla="*/ 117 h 118"/>
                    <a:gd name="T28" fmla="*/ 73 w 106"/>
                    <a:gd name="T29" fmla="*/ 68 h 118"/>
                    <a:gd name="T30" fmla="*/ 53 w 106"/>
                    <a:gd name="T31" fmla="*/ 10 h 118"/>
                    <a:gd name="T32" fmla="*/ 80 w 106"/>
                    <a:gd name="T33" fmla="*/ 37 h 118"/>
                    <a:gd name="T34" fmla="*/ 53 w 106"/>
                    <a:gd name="T35" fmla="*/ 64 h 118"/>
                    <a:gd name="T36" fmla="*/ 26 w 106"/>
                    <a:gd name="T37" fmla="*/ 37 h 118"/>
                    <a:gd name="T38" fmla="*/ 53 w 106"/>
                    <a:gd name="T39" fmla="*/ 1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118">
                      <a:moveTo>
                        <a:pt x="73" y="68"/>
                      </a:moveTo>
                      <a:cubicBezTo>
                        <a:pt x="84" y="61"/>
                        <a:pt x="90" y="50"/>
                        <a:pt x="90" y="37"/>
                      </a:cubicBezTo>
                      <a:cubicBezTo>
                        <a:pt x="90" y="17"/>
                        <a:pt x="73" y="0"/>
                        <a:pt x="53" y="0"/>
                      </a:cubicBezTo>
                      <a:cubicBezTo>
                        <a:pt x="33" y="0"/>
                        <a:pt x="16" y="17"/>
                        <a:pt x="16" y="37"/>
                      </a:cubicBezTo>
                      <a:cubicBezTo>
                        <a:pt x="16" y="50"/>
                        <a:pt x="22" y="61"/>
                        <a:pt x="33" y="68"/>
                      </a:cubicBezTo>
                      <a:cubicBezTo>
                        <a:pt x="13" y="76"/>
                        <a:pt x="0" y="96"/>
                        <a:pt x="0" y="117"/>
                      </a:cubicBezTo>
                      <a:cubicBezTo>
                        <a:pt x="0" y="118"/>
                        <a:pt x="0" y="118"/>
                        <a:pt x="0" y="118"/>
                      </a:cubicBezTo>
                      <a:cubicBezTo>
                        <a:pt x="10" y="118"/>
                        <a:pt x="10" y="118"/>
                        <a:pt x="10" y="118"/>
                      </a:cubicBezTo>
                      <a:cubicBezTo>
                        <a:pt x="10" y="117"/>
                        <a:pt x="10" y="117"/>
                        <a:pt x="10" y="117"/>
                      </a:cubicBezTo>
                      <a:cubicBezTo>
                        <a:pt x="10" y="93"/>
                        <a:pt x="29" y="74"/>
                        <a:pt x="53" y="74"/>
                      </a:cubicBezTo>
                      <a:cubicBezTo>
                        <a:pt x="77" y="74"/>
                        <a:pt x="96" y="93"/>
                        <a:pt x="96" y="117"/>
                      </a:cubicBezTo>
                      <a:cubicBezTo>
                        <a:pt x="96" y="118"/>
                        <a:pt x="96" y="118"/>
                        <a:pt x="96" y="118"/>
                      </a:cubicBezTo>
                      <a:cubicBezTo>
                        <a:pt x="106" y="118"/>
                        <a:pt x="106" y="118"/>
                        <a:pt x="106" y="118"/>
                      </a:cubicBezTo>
                      <a:cubicBezTo>
                        <a:pt x="106" y="117"/>
                        <a:pt x="106" y="117"/>
                        <a:pt x="106" y="117"/>
                      </a:cubicBezTo>
                      <a:cubicBezTo>
                        <a:pt x="106" y="96"/>
                        <a:pt x="93" y="76"/>
                        <a:pt x="73" y="68"/>
                      </a:cubicBezTo>
                      <a:close/>
                      <a:moveTo>
                        <a:pt x="53" y="10"/>
                      </a:moveTo>
                      <a:cubicBezTo>
                        <a:pt x="68" y="10"/>
                        <a:pt x="80" y="22"/>
                        <a:pt x="80" y="37"/>
                      </a:cubicBezTo>
                      <a:cubicBezTo>
                        <a:pt x="80" y="52"/>
                        <a:pt x="68" y="64"/>
                        <a:pt x="53" y="64"/>
                      </a:cubicBezTo>
                      <a:cubicBezTo>
                        <a:pt x="38" y="64"/>
                        <a:pt x="26" y="52"/>
                        <a:pt x="26" y="37"/>
                      </a:cubicBezTo>
                      <a:cubicBezTo>
                        <a:pt x="26" y="22"/>
                        <a:pt x="38" y="10"/>
                        <a:pt x="53" y="10"/>
                      </a:cubicBezTo>
                      <a:close/>
                    </a:path>
                  </a:pathLst>
                </a:custGeom>
                <a:solidFill>
                  <a:schemeClr val="bg1"/>
                </a:solidFill>
                <a:ln cap="sq">
                  <a:solidFill>
                    <a:schemeClr val="accent1"/>
                  </a:solidFill>
                  <a:miter lim="800000"/>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40" name="Oval 139">
                  <a:extLst>
                    <a:ext uri="{FF2B5EF4-FFF2-40B4-BE49-F238E27FC236}">
                      <a16:creationId xmlns:a16="http://schemas.microsoft.com/office/drawing/2014/main" id="{DD9DEBF1-0033-4FD4-B73E-CA9CFFE79A62}"/>
                    </a:ext>
                  </a:extLst>
                </p:cNvPr>
                <p:cNvSpPr/>
                <p:nvPr/>
              </p:nvSpPr>
              <p:spPr bwMode="auto">
                <a:xfrm>
                  <a:off x="6083429" y="835188"/>
                  <a:ext cx="547610" cy="547608"/>
                </a:xfrm>
                <a:prstGeom prst="ellipse">
                  <a:avLst/>
                </a:prstGeom>
                <a:noFill/>
                <a:ln w="1905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a:endParaRPr>
                </a:p>
              </p:txBody>
            </p:sp>
          </p:grpSp>
        </p:grpSp>
      </p:grpSp>
      <p:grpSp>
        <p:nvGrpSpPr>
          <p:cNvPr id="54" name="Group 53">
            <a:extLst>
              <a:ext uri="{FF2B5EF4-FFF2-40B4-BE49-F238E27FC236}">
                <a16:creationId xmlns:a16="http://schemas.microsoft.com/office/drawing/2014/main" id="{30D947A2-1312-4FBF-9CE4-BE372A3D6646}"/>
              </a:ext>
            </a:extLst>
          </p:cNvPr>
          <p:cNvGrpSpPr/>
          <p:nvPr/>
        </p:nvGrpSpPr>
        <p:grpSpPr>
          <a:xfrm>
            <a:off x="8870869" y="5019389"/>
            <a:ext cx="604173" cy="883753"/>
            <a:chOff x="9048748" y="5119542"/>
            <a:chExt cx="616288" cy="901474"/>
          </a:xfrm>
        </p:grpSpPr>
        <p:sp>
          <p:nvSpPr>
            <p:cNvPr id="141" name="User log in text">
              <a:extLst>
                <a:ext uri="{FF2B5EF4-FFF2-40B4-BE49-F238E27FC236}">
                  <a16:creationId xmlns:a16="http://schemas.microsoft.com/office/drawing/2014/main" id="{3FB7CD6D-8999-43FE-983A-BBD7A0CCB617}"/>
                </a:ext>
              </a:extLst>
            </p:cNvPr>
            <p:cNvSpPr/>
            <p:nvPr/>
          </p:nvSpPr>
          <p:spPr>
            <a:xfrm>
              <a:off x="9113075" y="5119542"/>
              <a:ext cx="493405"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Bing</a:t>
              </a:r>
            </a:p>
          </p:txBody>
        </p:sp>
        <p:grpSp>
          <p:nvGrpSpPr>
            <p:cNvPr id="51" name="Group 50">
              <a:extLst>
                <a:ext uri="{FF2B5EF4-FFF2-40B4-BE49-F238E27FC236}">
                  <a16:creationId xmlns:a16="http://schemas.microsoft.com/office/drawing/2014/main" id="{E6A55C1B-7506-4CBD-ADC9-A33CCF816F2F}"/>
                </a:ext>
              </a:extLst>
            </p:cNvPr>
            <p:cNvGrpSpPr/>
            <p:nvPr/>
          </p:nvGrpSpPr>
          <p:grpSpPr>
            <a:xfrm>
              <a:off x="9048748" y="5404728"/>
              <a:ext cx="616288" cy="616288"/>
              <a:chOff x="9048748" y="5404728"/>
              <a:chExt cx="616288" cy="616288"/>
            </a:xfrm>
          </p:grpSpPr>
          <p:sp>
            <p:nvSpPr>
              <p:cNvPr id="87" name="Oval 86"/>
              <p:cNvSpPr/>
              <p:nvPr/>
            </p:nvSpPr>
            <p:spPr bwMode="auto">
              <a:xfrm>
                <a:off x="9048748" y="5404728"/>
                <a:ext cx="616288" cy="61628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45" name="Freeform 17">
                <a:extLst>
                  <a:ext uri="{FF2B5EF4-FFF2-40B4-BE49-F238E27FC236}">
                    <a16:creationId xmlns:a16="http://schemas.microsoft.com/office/drawing/2014/main" id="{90C032EB-6C62-4CD3-A98F-B135158DE302}"/>
                  </a:ext>
                </a:extLst>
              </p:cNvPr>
              <p:cNvSpPr>
                <a:spLocks noChangeAspect="1" noEditPoints="1"/>
              </p:cNvSpPr>
              <p:nvPr/>
            </p:nvSpPr>
            <p:spPr bwMode="black">
              <a:xfrm>
                <a:off x="9218434" y="5540249"/>
                <a:ext cx="276916" cy="345246"/>
              </a:xfrm>
              <a:custGeom>
                <a:avLst/>
                <a:gdLst>
                  <a:gd name="T0" fmla="*/ 616 w 616"/>
                  <a:gd name="T1" fmla="*/ 320 h 768"/>
                  <a:gd name="T2" fmla="*/ 616 w 616"/>
                  <a:gd name="T3" fmla="*/ 505 h 768"/>
                  <a:gd name="T4" fmla="*/ 177 w 616"/>
                  <a:gd name="T5" fmla="*/ 768 h 768"/>
                  <a:gd name="T6" fmla="*/ 0 w 616"/>
                  <a:gd name="T7" fmla="*/ 646 h 768"/>
                  <a:gd name="T8" fmla="*/ 425 w 616"/>
                  <a:gd name="T9" fmla="*/ 422 h 768"/>
                  <a:gd name="T10" fmla="*/ 308 w 616"/>
                  <a:gd name="T11" fmla="*/ 367 h 768"/>
                  <a:gd name="T12" fmla="*/ 232 w 616"/>
                  <a:gd name="T13" fmla="*/ 200 h 768"/>
                  <a:gd name="T14" fmla="*/ 616 w 616"/>
                  <a:gd name="T15" fmla="*/ 320 h 768"/>
                  <a:gd name="T16" fmla="*/ 177 w 616"/>
                  <a:gd name="T17" fmla="*/ 55 h 768"/>
                  <a:gd name="T18" fmla="*/ 0 w 616"/>
                  <a:gd name="T19" fmla="*/ 0 h 768"/>
                  <a:gd name="T20" fmla="*/ 0 w 616"/>
                  <a:gd name="T21" fmla="*/ 646 h 768"/>
                  <a:gd name="T22" fmla="*/ 177 w 616"/>
                  <a:gd name="T23" fmla="*/ 486 h 768"/>
                  <a:gd name="T24" fmla="*/ 177 w 616"/>
                  <a:gd name="T25" fmla="*/ 5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6" h="768">
                    <a:moveTo>
                      <a:pt x="616" y="320"/>
                    </a:moveTo>
                    <a:lnTo>
                      <a:pt x="616" y="505"/>
                    </a:lnTo>
                    <a:lnTo>
                      <a:pt x="177" y="768"/>
                    </a:lnTo>
                    <a:lnTo>
                      <a:pt x="0" y="646"/>
                    </a:lnTo>
                    <a:lnTo>
                      <a:pt x="425" y="422"/>
                    </a:lnTo>
                    <a:lnTo>
                      <a:pt x="308" y="367"/>
                    </a:lnTo>
                    <a:lnTo>
                      <a:pt x="232" y="200"/>
                    </a:lnTo>
                    <a:lnTo>
                      <a:pt x="616" y="320"/>
                    </a:lnTo>
                    <a:close/>
                    <a:moveTo>
                      <a:pt x="177" y="55"/>
                    </a:moveTo>
                    <a:lnTo>
                      <a:pt x="0" y="0"/>
                    </a:lnTo>
                    <a:lnTo>
                      <a:pt x="0" y="646"/>
                    </a:lnTo>
                    <a:lnTo>
                      <a:pt x="177" y="486"/>
                    </a:lnTo>
                    <a:lnTo>
                      <a:pt x="177" y="55"/>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grpSp>
        <p:nvGrpSpPr>
          <p:cNvPr id="56" name="Group 55">
            <a:extLst>
              <a:ext uri="{FF2B5EF4-FFF2-40B4-BE49-F238E27FC236}">
                <a16:creationId xmlns:a16="http://schemas.microsoft.com/office/drawing/2014/main" id="{AD61B030-4AEC-4341-8A8B-087E3CBD39E3}"/>
              </a:ext>
            </a:extLst>
          </p:cNvPr>
          <p:cNvGrpSpPr/>
          <p:nvPr/>
        </p:nvGrpSpPr>
        <p:grpSpPr>
          <a:xfrm>
            <a:off x="4049240" y="4238523"/>
            <a:ext cx="673809" cy="965897"/>
            <a:chOff x="3755857" y="4477255"/>
            <a:chExt cx="687320" cy="985265"/>
          </a:xfrm>
        </p:grpSpPr>
        <p:grpSp>
          <p:nvGrpSpPr>
            <p:cNvPr id="48" name="Group 47">
              <a:extLst>
                <a:ext uri="{FF2B5EF4-FFF2-40B4-BE49-F238E27FC236}">
                  <a16:creationId xmlns:a16="http://schemas.microsoft.com/office/drawing/2014/main" id="{1CF7594D-8191-4EDE-86FA-88BE7BEA841D}"/>
                </a:ext>
              </a:extLst>
            </p:cNvPr>
            <p:cNvGrpSpPr/>
            <p:nvPr/>
          </p:nvGrpSpPr>
          <p:grpSpPr>
            <a:xfrm>
              <a:off x="3755857" y="4775200"/>
              <a:ext cx="687320" cy="687320"/>
              <a:chOff x="3755857" y="4775200"/>
              <a:chExt cx="687320" cy="687320"/>
            </a:xfrm>
          </p:grpSpPr>
          <p:sp>
            <p:nvSpPr>
              <p:cNvPr id="79" name="Oval 78"/>
              <p:cNvSpPr/>
              <p:nvPr/>
            </p:nvSpPr>
            <p:spPr bwMode="auto">
              <a:xfrm>
                <a:off x="3755857" y="4775200"/>
                <a:ext cx="687320" cy="68732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pic>
            <p:nvPicPr>
              <p:cNvPr id="42" name="Picture 41">
                <a:extLst>
                  <a:ext uri="{FF2B5EF4-FFF2-40B4-BE49-F238E27FC236}">
                    <a16:creationId xmlns:a16="http://schemas.microsoft.com/office/drawing/2014/main" id="{A76BFBF6-DB99-4F79-8F00-F7DA2F4D0D66}"/>
                  </a:ext>
                </a:extLst>
              </p:cNvPr>
              <p:cNvPicPr>
                <a:picLocks noChangeAspect="1"/>
              </p:cNvPicPr>
              <p:nvPr/>
            </p:nvPicPr>
            <p:blipFill>
              <a:blip r:embed="rId3"/>
              <a:stretch>
                <a:fillRect/>
              </a:stretch>
            </p:blipFill>
            <p:spPr>
              <a:xfrm>
                <a:off x="3869158" y="4911321"/>
                <a:ext cx="460718" cy="357928"/>
              </a:xfrm>
              <a:prstGeom prst="rect">
                <a:avLst/>
              </a:prstGeom>
            </p:spPr>
          </p:pic>
        </p:grpSp>
        <p:sp>
          <p:nvSpPr>
            <p:cNvPr id="146" name="User log in text">
              <a:extLst>
                <a:ext uri="{FF2B5EF4-FFF2-40B4-BE49-F238E27FC236}">
                  <a16:creationId xmlns:a16="http://schemas.microsoft.com/office/drawing/2014/main" id="{16B1BB2F-2FE2-4CAD-9682-D1586DCD89BB}"/>
                </a:ext>
              </a:extLst>
            </p:cNvPr>
            <p:cNvSpPr/>
            <p:nvPr/>
          </p:nvSpPr>
          <p:spPr>
            <a:xfrm>
              <a:off x="3806007" y="4477255"/>
              <a:ext cx="586571"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Azure</a:t>
              </a:r>
            </a:p>
          </p:txBody>
        </p:sp>
      </p:grpSp>
      <p:sp>
        <p:nvSpPr>
          <p:cNvPr id="93" name="Oval 92">
            <a:extLst>
              <a:ext uri="{FF2B5EF4-FFF2-40B4-BE49-F238E27FC236}">
                <a16:creationId xmlns:a16="http://schemas.microsoft.com/office/drawing/2014/main" id="{023A7125-2606-461F-89E2-E3F443F23BFA}"/>
              </a:ext>
            </a:extLst>
          </p:cNvPr>
          <p:cNvSpPr/>
          <p:nvPr/>
        </p:nvSpPr>
        <p:spPr bwMode="auto">
          <a:xfrm>
            <a:off x="4682636" y="2077508"/>
            <a:ext cx="289028" cy="289028"/>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grpSp>
        <p:nvGrpSpPr>
          <p:cNvPr id="3" name="Group 2">
            <a:extLst>
              <a:ext uri="{FF2B5EF4-FFF2-40B4-BE49-F238E27FC236}">
                <a16:creationId xmlns:a16="http://schemas.microsoft.com/office/drawing/2014/main" id="{B2F41267-C2B2-43B4-AB0C-8A336BB289D2}"/>
              </a:ext>
            </a:extLst>
          </p:cNvPr>
          <p:cNvGrpSpPr/>
          <p:nvPr/>
        </p:nvGrpSpPr>
        <p:grpSpPr>
          <a:xfrm>
            <a:off x="1678435" y="1609577"/>
            <a:ext cx="730744" cy="989253"/>
            <a:chOff x="1712090" y="1641356"/>
            <a:chExt cx="745397" cy="1009090"/>
          </a:xfrm>
        </p:grpSpPr>
        <p:sp>
          <p:nvSpPr>
            <p:cNvPr id="99" name="User log in text">
              <a:extLst>
                <a:ext uri="{FF2B5EF4-FFF2-40B4-BE49-F238E27FC236}">
                  <a16:creationId xmlns:a16="http://schemas.microsoft.com/office/drawing/2014/main" id="{14012EC3-4A24-45AA-AAA9-658B134175CE}"/>
                </a:ext>
              </a:extLst>
            </p:cNvPr>
            <p:cNvSpPr/>
            <p:nvPr/>
          </p:nvSpPr>
          <p:spPr>
            <a:xfrm>
              <a:off x="1712090" y="1641356"/>
              <a:ext cx="745397"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Outlook</a:t>
              </a:r>
            </a:p>
          </p:txBody>
        </p:sp>
        <p:sp>
          <p:nvSpPr>
            <p:cNvPr id="104" name="Oval 103">
              <a:extLst>
                <a:ext uri="{FF2B5EF4-FFF2-40B4-BE49-F238E27FC236}">
                  <a16:creationId xmlns:a16="http://schemas.microsoft.com/office/drawing/2014/main" id="{0FA9D7FF-A3A1-43D1-8BA9-2339D4F811DB}"/>
                </a:ext>
              </a:extLst>
            </p:cNvPr>
            <p:cNvSpPr/>
            <p:nvPr/>
          </p:nvSpPr>
          <p:spPr bwMode="auto">
            <a:xfrm>
              <a:off x="1718108" y="1917086"/>
              <a:ext cx="733360" cy="73336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13" name="Freeform 9">
              <a:extLst>
                <a:ext uri="{FF2B5EF4-FFF2-40B4-BE49-F238E27FC236}">
                  <a16:creationId xmlns:a16="http://schemas.microsoft.com/office/drawing/2014/main" id="{D6D46F29-FA26-4A74-9164-48AB6B5B951F}"/>
                </a:ext>
              </a:extLst>
            </p:cNvPr>
            <p:cNvSpPr>
              <a:spLocks noChangeAspect="1" noEditPoints="1"/>
            </p:cNvSpPr>
            <p:nvPr/>
          </p:nvSpPr>
          <p:spPr bwMode="black">
            <a:xfrm>
              <a:off x="1927887" y="2126865"/>
              <a:ext cx="313802" cy="313802"/>
            </a:xfrm>
            <a:custGeom>
              <a:avLst/>
              <a:gdLst>
                <a:gd name="T0" fmla="*/ 246 w 415"/>
                <a:gd name="T1" fmla="*/ 99 h 415"/>
                <a:gd name="T2" fmla="*/ 0 w 415"/>
                <a:gd name="T3" fmla="*/ 42 h 415"/>
                <a:gd name="T4" fmla="*/ 246 w 415"/>
                <a:gd name="T5" fmla="*/ 415 h 415"/>
                <a:gd name="T6" fmla="*/ 402 w 415"/>
                <a:gd name="T7" fmla="*/ 321 h 415"/>
                <a:gd name="T8" fmla="*/ 415 w 415"/>
                <a:gd name="T9" fmla="*/ 113 h 415"/>
                <a:gd name="T10" fmla="*/ 179 w 415"/>
                <a:gd name="T11" fmla="*/ 222 h 415"/>
                <a:gd name="T12" fmla="*/ 169 w 415"/>
                <a:gd name="T13" fmla="*/ 251 h 415"/>
                <a:gd name="T14" fmla="*/ 151 w 415"/>
                <a:gd name="T15" fmla="*/ 272 h 415"/>
                <a:gd name="T16" fmla="*/ 128 w 415"/>
                <a:gd name="T17" fmla="*/ 282 h 415"/>
                <a:gd name="T18" fmla="*/ 102 w 415"/>
                <a:gd name="T19" fmla="*/ 281 h 415"/>
                <a:gd name="T20" fmla="*/ 82 w 415"/>
                <a:gd name="T21" fmla="*/ 269 h 415"/>
                <a:gd name="T22" fmla="*/ 66 w 415"/>
                <a:gd name="T23" fmla="*/ 249 h 415"/>
                <a:gd name="T24" fmla="*/ 58 w 415"/>
                <a:gd name="T25" fmla="*/ 223 h 415"/>
                <a:gd name="T26" fmla="*/ 58 w 415"/>
                <a:gd name="T27" fmla="*/ 191 h 415"/>
                <a:gd name="T28" fmla="*/ 65 w 415"/>
                <a:gd name="T29" fmla="*/ 164 h 415"/>
                <a:gd name="T30" fmla="*/ 82 w 415"/>
                <a:gd name="T31" fmla="*/ 141 h 415"/>
                <a:gd name="T32" fmla="*/ 103 w 415"/>
                <a:gd name="T33" fmla="*/ 130 h 415"/>
                <a:gd name="T34" fmla="*/ 130 w 415"/>
                <a:gd name="T35" fmla="*/ 127 h 415"/>
                <a:gd name="T36" fmla="*/ 153 w 415"/>
                <a:gd name="T37" fmla="*/ 137 h 415"/>
                <a:gd name="T38" fmla="*/ 169 w 415"/>
                <a:gd name="T39" fmla="*/ 158 h 415"/>
                <a:gd name="T40" fmla="*/ 179 w 415"/>
                <a:gd name="T41" fmla="*/ 186 h 415"/>
                <a:gd name="T42" fmla="*/ 179 w 415"/>
                <a:gd name="T43" fmla="*/ 222 h 415"/>
                <a:gd name="T44" fmla="*/ 246 w 415"/>
                <a:gd name="T45" fmla="*/ 307 h 415"/>
                <a:gd name="T46" fmla="*/ 292 w 415"/>
                <a:gd name="T47" fmla="*/ 228 h 415"/>
                <a:gd name="T48" fmla="*/ 401 w 415"/>
                <a:gd name="T49" fmla="*/ 140 h 415"/>
                <a:gd name="T50" fmla="*/ 401 w 415"/>
                <a:gd name="T51" fmla="*/ 121 h 415"/>
                <a:gd name="T52" fmla="*/ 298 w 415"/>
                <a:gd name="T53" fmla="*/ 216 h 415"/>
                <a:gd name="T54" fmla="*/ 246 w 415"/>
                <a:gd name="T55" fmla="*/ 113 h 415"/>
                <a:gd name="T56" fmla="*/ 401 w 415"/>
                <a:gd name="T57" fmla="*/ 121 h 415"/>
                <a:gd name="T58" fmla="*/ 143 w 415"/>
                <a:gd name="T59" fmla="*/ 176 h 415"/>
                <a:gd name="T60" fmla="*/ 134 w 415"/>
                <a:gd name="T61" fmla="*/ 163 h 415"/>
                <a:gd name="T62" fmla="*/ 123 w 415"/>
                <a:gd name="T63" fmla="*/ 157 h 415"/>
                <a:gd name="T64" fmla="*/ 109 w 415"/>
                <a:gd name="T65" fmla="*/ 158 h 415"/>
                <a:gd name="T66" fmla="*/ 97 w 415"/>
                <a:gd name="T67" fmla="*/ 165 h 415"/>
                <a:gd name="T68" fmla="*/ 89 w 415"/>
                <a:gd name="T69" fmla="*/ 178 h 415"/>
                <a:gd name="T70" fmla="*/ 85 w 415"/>
                <a:gd name="T71" fmla="*/ 196 h 415"/>
                <a:gd name="T72" fmla="*/ 85 w 415"/>
                <a:gd name="T73" fmla="*/ 216 h 415"/>
                <a:gd name="T74" fmla="*/ 90 w 415"/>
                <a:gd name="T75" fmla="*/ 233 h 415"/>
                <a:gd name="T76" fmla="*/ 98 w 415"/>
                <a:gd name="T77" fmla="*/ 246 h 415"/>
                <a:gd name="T78" fmla="*/ 109 w 415"/>
                <a:gd name="T79" fmla="*/ 252 h 415"/>
                <a:gd name="T80" fmla="*/ 122 w 415"/>
                <a:gd name="T81" fmla="*/ 254 h 415"/>
                <a:gd name="T82" fmla="*/ 134 w 415"/>
                <a:gd name="T83" fmla="*/ 248 h 415"/>
                <a:gd name="T84" fmla="*/ 142 w 415"/>
                <a:gd name="T85" fmla="*/ 236 h 415"/>
                <a:gd name="T86" fmla="*/ 147 w 415"/>
                <a:gd name="T87" fmla="*/ 217 h 415"/>
                <a:gd name="T88" fmla="*/ 147 w 415"/>
                <a:gd name="T89" fmla="*/ 19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5" h="415">
                  <a:moveTo>
                    <a:pt x="401" y="99"/>
                  </a:moveTo>
                  <a:cubicBezTo>
                    <a:pt x="246" y="99"/>
                    <a:pt x="246" y="99"/>
                    <a:pt x="246" y="99"/>
                  </a:cubicBezTo>
                  <a:cubicBezTo>
                    <a:pt x="246" y="0"/>
                    <a:pt x="246" y="0"/>
                    <a:pt x="246" y="0"/>
                  </a:cubicBezTo>
                  <a:cubicBezTo>
                    <a:pt x="0" y="42"/>
                    <a:pt x="0" y="42"/>
                    <a:pt x="0" y="42"/>
                  </a:cubicBezTo>
                  <a:cubicBezTo>
                    <a:pt x="0" y="373"/>
                    <a:pt x="0" y="373"/>
                    <a:pt x="0" y="373"/>
                  </a:cubicBezTo>
                  <a:cubicBezTo>
                    <a:pt x="246" y="415"/>
                    <a:pt x="246" y="415"/>
                    <a:pt x="246" y="415"/>
                  </a:cubicBezTo>
                  <a:cubicBezTo>
                    <a:pt x="246" y="321"/>
                    <a:pt x="246" y="321"/>
                    <a:pt x="246" y="321"/>
                  </a:cubicBezTo>
                  <a:cubicBezTo>
                    <a:pt x="402" y="321"/>
                    <a:pt x="402" y="321"/>
                    <a:pt x="402" y="321"/>
                  </a:cubicBezTo>
                  <a:cubicBezTo>
                    <a:pt x="409" y="321"/>
                    <a:pt x="415" y="314"/>
                    <a:pt x="415" y="307"/>
                  </a:cubicBezTo>
                  <a:cubicBezTo>
                    <a:pt x="415" y="113"/>
                    <a:pt x="415" y="113"/>
                    <a:pt x="415" y="113"/>
                  </a:cubicBezTo>
                  <a:cubicBezTo>
                    <a:pt x="415" y="105"/>
                    <a:pt x="409" y="99"/>
                    <a:pt x="401" y="99"/>
                  </a:cubicBezTo>
                  <a:close/>
                  <a:moveTo>
                    <a:pt x="179" y="222"/>
                  </a:moveTo>
                  <a:cubicBezTo>
                    <a:pt x="177" y="228"/>
                    <a:pt x="176" y="232"/>
                    <a:pt x="175" y="237"/>
                  </a:cubicBezTo>
                  <a:cubicBezTo>
                    <a:pt x="174" y="243"/>
                    <a:pt x="172" y="248"/>
                    <a:pt x="169" y="251"/>
                  </a:cubicBezTo>
                  <a:cubicBezTo>
                    <a:pt x="167" y="256"/>
                    <a:pt x="164" y="259"/>
                    <a:pt x="161" y="263"/>
                  </a:cubicBezTo>
                  <a:cubicBezTo>
                    <a:pt x="157" y="266"/>
                    <a:pt x="155" y="270"/>
                    <a:pt x="151" y="272"/>
                  </a:cubicBezTo>
                  <a:cubicBezTo>
                    <a:pt x="148" y="275"/>
                    <a:pt x="144" y="277"/>
                    <a:pt x="140" y="278"/>
                  </a:cubicBezTo>
                  <a:cubicBezTo>
                    <a:pt x="136" y="281"/>
                    <a:pt x="133" y="282"/>
                    <a:pt x="128" y="282"/>
                  </a:cubicBezTo>
                  <a:cubicBezTo>
                    <a:pt x="124" y="283"/>
                    <a:pt x="120" y="283"/>
                    <a:pt x="115" y="283"/>
                  </a:cubicBezTo>
                  <a:cubicBezTo>
                    <a:pt x="110" y="283"/>
                    <a:pt x="107" y="282"/>
                    <a:pt x="102" y="281"/>
                  </a:cubicBezTo>
                  <a:cubicBezTo>
                    <a:pt x="98" y="279"/>
                    <a:pt x="95" y="278"/>
                    <a:pt x="91" y="276"/>
                  </a:cubicBezTo>
                  <a:cubicBezTo>
                    <a:pt x="88" y="275"/>
                    <a:pt x="84" y="272"/>
                    <a:pt x="82" y="269"/>
                  </a:cubicBezTo>
                  <a:cubicBezTo>
                    <a:pt x="78" y="266"/>
                    <a:pt x="76" y="264"/>
                    <a:pt x="72" y="261"/>
                  </a:cubicBezTo>
                  <a:cubicBezTo>
                    <a:pt x="70" y="257"/>
                    <a:pt x="68" y="252"/>
                    <a:pt x="66" y="249"/>
                  </a:cubicBezTo>
                  <a:cubicBezTo>
                    <a:pt x="64" y="245"/>
                    <a:pt x="62" y="241"/>
                    <a:pt x="61" y="236"/>
                  </a:cubicBezTo>
                  <a:cubicBezTo>
                    <a:pt x="59" y="232"/>
                    <a:pt x="58" y="228"/>
                    <a:pt x="58" y="223"/>
                  </a:cubicBezTo>
                  <a:cubicBezTo>
                    <a:pt x="57" y="217"/>
                    <a:pt x="57" y="212"/>
                    <a:pt x="57" y="207"/>
                  </a:cubicBezTo>
                  <a:cubicBezTo>
                    <a:pt x="57" y="202"/>
                    <a:pt x="57" y="196"/>
                    <a:pt x="58" y="191"/>
                  </a:cubicBezTo>
                  <a:cubicBezTo>
                    <a:pt x="58" y="186"/>
                    <a:pt x="59" y="180"/>
                    <a:pt x="61" y="177"/>
                  </a:cubicBezTo>
                  <a:cubicBezTo>
                    <a:pt x="62" y="172"/>
                    <a:pt x="64" y="167"/>
                    <a:pt x="65" y="164"/>
                  </a:cubicBezTo>
                  <a:cubicBezTo>
                    <a:pt x="68" y="159"/>
                    <a:pt x="70" y="156"/>
                    <a:pt x="72" y="152"/>
                  </a:cubicBezTo>
                  <a:cubicBezTo>
                    <a:pt x="75" y="148"/>
                    <a:pt x="78" y="145"/>
                    <a:pt x="82" y="141"/>
                  </a:cubicBezTo>
                  <a:cubicBezTo>
                    <a:pt x="84" y="139"/>
                    <a:pt x="88" y="137"/>
                    <a:pt x="91" y="134"/>
                  </a:cubicBezTo>
                  <a:cubicBezTo>
                    <a:pt x="95" y="132"/>
                    <a:pt x="99" y="131"/>
                    <a:pt x="103" y="130"/>
                  </a:cubicBezTo>
                  <a:cubicBezTo>
                    <a:pt x="108" y="128"/>
                    <a:pt x="112" y="127"/>
                    <a:pt x="117" y="127"/>
                  </a:cubicBezTo>
                  <a:cubicBezTo>
                    <a:pt x="121" y="127"/>
                    <a:pt x="125" y="127"/>
                    <a:pt x="130" y="127"/>
                  </a:cubicBezTo>
                  <a:cubicBezTo>
                    <a:pt x="134" y="128"/>
                    <a:pt x="137" y="130"/>
                    <a:pt x="142" y="131"/>
                  </a:cubicBezTo>
                  <a:cubicBezTo>
                    <a:pt x="146" y="133"/>
                    <a:pt x="149" y="134"/>
                    <a:pt x="153" y="137"/>
                  </a:cubicBezTo>
                  <a:cubicBezTo>
                    <a:pt x="155" y="140"/>
                    <a:pt x="159" y="143"/>
                    <a:pt x="162" y="146"/>
                  </a:cubicBezTo>
                  <a:cubicBezTo>
                    <a:pt x="164" y="150"/>
                    <a:pt x="167" y="153"/>
                    <a:pt x="169" y="158"/>
                  </a:cubicBezTo>
                  <a:cubicBezTo>
                    <a:pt x="172" y="161"/>
                    <a:pt x="174" y="166"/>
                    <a:pt x="175" y="171"/>
                  </a:cubicBezTo>
                  <a:cubicBezTo>
                    <a:pt x="176" y="176"/>
                    <a:pt x="177" y="182"/>
                    <a:pt x="179" y="186"/>
                  </a:cubicBezTo>
                  <a:cubicBezTo>
                    <a:pt x="180" y="192"/>
                    <a:pt x="180" y="198"/>
                    <a:pt x="180" y="204"/>
                  </a:cubicBezTo>
                  <a:cubicBezTo>
                    <a:pt x="180" y="210"/>
                    <a:pt x="180" y="216"/>
                    <a:pt x="179" y="222"/>
                  </a:cubicBezTo>
                  <a:close/>
                  <a:moveTo>
                    <a:pt x="401" y="307"/>
                  </a:moveTo>
                  <a:cubicBezTo>
                    <a:pt x="246" y="307"/>
                    <a:pt x="246" y="307"/>
                    <a:pt x="246" y="307"/>
                  </a:cubicBezTo>
                  <a:cubicBezTo>
                    <a:pt x="246" y="185"/>
                    <a:pt x="246" y="185"/>
                    <a:pt x="246" y="185"/>
                  </a:cubicBezTo>
                  <a:cubicBezTo>
                    <a:pt x="292" y="228"/>
                    <a:pt x="292" y="228"/>
                    <a:pt x="292" y="228"/>
                  </a:cubicBezTo>
                  <a:cubicBezTo>
                    <a:pt x="297" y="232"/>
                    <a:pt x="303" y="232"/>
                    <a:pt x="306" y="228"/>
                  </a:cubicBezTo>
                  <a:cubicBezTo>
                    <a:pt x="401" y="140"/>
                    <a:pt x="401" y="140"/>
                    <a:pt x="401" y="140"/>
                  </a:cubicBezTo>
                  <a:lnTo>
                    <a:pt x="401" y="307"/>
                  </a:lnTo>
                  <a:close/>
                  <a:moveTo>
                    <a:pt x="401" y="121"/>
                  </a:moveTo>
                  <a:cubicBezTo>
                    <a:pt x="300" y="216"/>
                    <a:pt x="300" y="216"/>
                    <a:pt x="300" y="216"/>
                  </a:cubicBezTo>
                  <a:cubicBezTo>
                    <a:pt x="300" y="217"/>
                    <a:pt x="299" y="217"/>
                    <a:pt x="298" y="216"/>
                  </a:cubicBezTo>
                  <a:cubicBezTo>
                    <a:pt x="246" y="167"/>
                    <a:pt x="246" y="167"/>
                    <a:pt x="246" y="167"/>
                  </a:cubicBezTo>
                  <a:cubicBezTo>
                    <a:pt x="246" y="113"/>
                    <a:pt x="246" y="113"/>
                    <a:pt x="246" y="113"/>
                  </a:cubicBezTo>
                  <a:cubicBezTo>
                    <a:pt x="401" y="113"/>
                    <a:pt x="401" y="113"/>
                    <a:pt x="401" y="113"/>
                  </a:cubicBezTo>
                  <a:lnTo>
                    <a:pt x="401" y="121"/>
                  </a:lnTo>
                  <a:close/>
                  <a:moveTo>
                    <a:pt x="146" y="184"/>
                  </a:moveTo>
                  <a:cubicBezTo>
                    <a:pt x="144" y="182"/>
                    <a:pt x="144" y="178"/>
                    <a:pt x="143" y="176"/>
                  </a:cubicBezTo>
                  <a:cubicBezTo>
                    <a:pt x="142" y="173"/>
                    <a:pt x="141" y="171"/>
                    <a:pt x="138" y="169"/>
                  </a:cubicBezTo>
                  <a:cubicBezTo>
                    <a:pt x="137" y="166"/>
                    <a:pt x="136" y="165"/>
                    <a:pt x="134" y="163"/>
                  </a:cubicBezTo>
                  <a:cubicBezTo>
                    <a:pt x="133" y="161"/>
                    <a:pt x="131" y="160"/>
                    <a:pt x="129" y="159"/>
                  </a:cubicBezTo>
                  <a:cubicBezTo>
                    <a:pt x="127" y="158"/>
                    <a:pt x="125" y="158"/>
                    <a:pt x="123" y="157"/>
                  </a:cubicBezTo>
                  <a:cubicBezTo>
                    <a:pt x="121" y="157"/>
                    <a:pt x="118" y="157"/>
                    <a:pt x="116" y="157"/>
                  </a:cubicBezTo>
                  <a:cubicBezTo>
                    <a:pt x="114" y="157"/>
                    <a:pt x="111" y="157"/>
                    <a:pt x="109" y="158"/>
                  </a:cubicBezTo>
                  <a:cubicBezTo>
                    <a:pt x="107" y="158"/>
                    <a:pt x="104" y="159"/>
                    <a:pt x="103" y="160"/>
                  </a:cubicBezTo>
                  <a:cubicBezTo>
                    <a:pt x="101" y="161"/>
                    <a:pt x="98" y="163"/>
                    <a:pt x="97" y="165"/>
                  </a:cubicBezTo>
                  <a:cubicBezTo>
                    <a:pt x="96" y="166"/>
                    <a:pt x="94" y="169"/>
                    <a:pt x="92" y="171"/>
                  </a:cubicBezTo>
                  <a:cubicBezTo>
                    <a:pt x="91" y="173"/>
                    <a:pt x="90" y="176"/>
                    <a:pt x="89" y="178"/>
                  </a:cubicBezTo>
                  <a:cubicBezTo>
                    <a:pt x="88" y="180"/>
                    <a:pt x="88" y="184"/>
                    <a:pt x="86" y="186"/>
                  </a:cubicBezTo>
                  <a:cubicBezTo>
                    <a:pt x="86" y="189"/>
                    <a:pt x="85" y="192"/>
                    <a:pt x="85" y="196"/>
                  </a:cubicBezTo>
                  <a:cubicBezTo>
                    <a:pt x="85" y="198"/>
                    <a:pt x="84" y="202"/>
                    <a:pt x="84" y="205"/>
                  </a:cubicBezTo>
                  <a:cubicBezTo>
                    <a:pt x="84" y="209"/>
                    <a:pt x="85" y="212"/>
                    <a:pt x="85" y="216"/>
                  </a:cubicBezTo>
                  <a:cubicBezTo>
                    <a:pt x="85" y="219"/>
                    <a:pt x="86" y="223"/>
                    <a:pt x="86" y="225"/>
                  </a:cubicBezTo>
                  <a:cubicBezTo>
                    <a:pt x="88" y="229"/>
                    <a:pt x="89" y="231"/>
                    <a:pt x="90" y="233"/>
                  </a:cubicBezTo>
                  <a:cubicBezTo>
                    <a:pt x="91" y="236"/>
                    <a:pt x="92" y="238"/>
                    <a:pt x="94" y="241"/>
                  </a:cubicBezTo>
                  <a:cubicBezTo>
                    <a:pt x="95" y="243"/>
                    <a:pt x="96" y="244"/>
                    <a:pt x="98" y="246"/>
                  </a:cubicBezTo>
                  <a:cubicBezTo>
                    <a:pt x="99" y="248"/>
                    <a:pt x="102" y="249"/>
                    <a:pt x="103" y="250"/>
                  </a:cubicBezTo>
                  <a:cubicBezTo>
                    <a:pt x="105" y="251"/>
                    <a:pt x="107" y="252"/>
                    <a:pt x="109" y="252"/>
                  </a:cubicBezTo>
                  <a:cubicBezTo>
                    <a:pt x="111" y="254"/>
                    <a:pt x="114" y="254"/>
                    <a:pt x="115" y="254"/>
                  </a:cubicBezTo>
                  <a:cubicBezTo>
                    <a:pt x="117" y="254"/>
                    <a:pt x="120" y="254"/>
                    <a:pt x="122" y="254"/>
                  </a:cubicBezTo>
                  <a:cubicBezTo>
                    <a:pt x="124" y="252"/>
                    <a:pt x="127" y="252"/>
                    <a:pt x="128" y="251"/>
                  </a:cubicBezTo>
                  <a:cubicBezTo>
                    <a:pt x="130" y="250"/>
                    <a:pt x="131" y="249"/>
                    <a:pt x="134" y="248"/>
                  </a:cubicBezTo>
                  <a:cubicBezTo>
                    <a:pt x="135" y="246"/>
                    <a:pt x="137" y="244"/>
                    <a:pt x="138" y="243"/>
                  </a:cubicBezTo>
                  <a:cubicBezTo>
                    <a:pt x="140" y="241"/>
                    <a:pt x="141" y="238"/>
                    <a:pt x="142" y="236"/>
                  </a:cubicBezTo>
                  <a:cubicBezTo>
                    <a:pt x="143" y="232"/>
                    <a:pt x="144" y="230"/>
                    <a:pt x="146" y="226"/>
                  </a:cubicBezTo>
                  <a:cubicBezTo>
                    <a:pt x="147" y="224"/>
                    <a:pt x="147" y="220"/>
                    <a:pt x="147" y="217"/>
                  </a:cubicBezTo>
                  <a:cubicBezTo>
                    <a:pt x="148" y="213"/>
                    <a:pt x="148" y="210"/>
                    <a:pt x="148" y="206"/>
                  </a:cubicBezTo>
                  <a:cubicBezTo>
                    <a:pt x="148" y="202"/>
                    <a:pt x="148" y="198"/>
                    <a:pt x="147" y="195"/>
                  </a:cubicBezTo>
                  <a:cubicBezTo>
                    <a:pt x="147" y="191"/>
                    <a:pt x="147" y="187"/>
                    <a:pt x="146" y="184"/>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a:solidFill>
                  <a:srgbClr val="505050"/>
                </a:solidFill>
                <a:latin typeface="Segoe UI"/>
              </a:endParaRPr>
            </a:p>
          </p:txBody>
        </p:sp>
      </p:grpSp>
      <p:grpSp>
        <p:nvGrpSpPr>
          <p:cNvPr id="4" name="Group 3">
            <a:extLst>
              <a:ext uri="{FF2B5EF4-FFF2-40B4-BE49-F238E27FC236}">
                <a16:creationId xmlns:a16="http://schemas.microsoft.com/office/drawing/2014/main" id="{DE2173BB-7653-4E5B-A299-80376990C9A2}"/>
              </a:ext>
            </a:extLst>
          </p:cNvPr>
          <p:cNvGrpSpPr/>
          <p:nvPr/>
        </p:nvGrpSpPr>
        <p:grpSpPr>
          <a:xfrm>
            <a:off x="7561224" y="3307823"/>
            <a:ext cx="801460" cy="975209"/>
            <a:chOff x="7712841" y="3373655"/>
            <a:chExt cx="817531" cy="994764"/>
          </a:xfrm>
        </p:grpSpPr>
        <p:sp>
          <p:nvSpPr>
            <p:cNvPr id="120" name="User log in text">
              <a:extLst>
                <a:ext uri="{FF2B5EF4-FFF2-40B4-BE49-F238E27FC236}">
                  <a16:creationId xmlns:a16="http://schemas.microsoft.com/office/drawing/2014/main" id="{ED89345E-FB9A-40A4-9069-BEA594D40FE1}"/>
                </a:ext>
              </a:extLst>
            </p:cNvPr>
            <p:cNvSpPr/>
            <p:nvPr/>
          </p:nvSpPr>
          <p:spPr>
            <a:xfrm>
              <a:off x="7712841" y="4091420"/>
              <a:ext cx="817531" cy="276999"/>
            </a:xfrm>
            <a:prstGeom prst="rect">
              <a:avLst/>
            </a:prstGeom>
          </p:spPr>
          <p:txBody>
            <a:bodyPr wrap="none">
              <a:spAutoFit/>
            </a:bodyPr>
            <a:lstStyle/>
            <a:p>
              <a:pPr defTabSz="895922" fontAlgn="base">
                <a:spcBef>
                  <a:spcPct val="0"/>
                </a:spcBef>
                <a:spcAft>
                  <a:spcPct val="0"/>
                </a:spcAft>
                <a:defRPr/>
              </a:pPr>
              <a:r>
                <a:rPr lang="en-US" sz="1176" spc="29" dirty="0">
                  <a:gradFill>
                    <a:gsLst>
                      <a:gs pos="0">
                        <a:srgbClr val="353535"/>
                      </a:gs>
                      <a:gs pos="100000">
                        <a:srgbClr val="353535"/>
                      </a:gs>
                    </a:gsLst>
                    <a:lin ang="5400000" scaled="0"/>
                  </a:gradFill>
                  <a:latin typeface="Segoe UI Semilight"/>
                  <a:cs typeface="Segoe UI" pitchFamily="34" charset="0"/>
                </a:rPr>
                <a:t>Windows</a:t>
              </a:r>
            </a:p>
          </p:txBody>
        </p:sp>
        <p:sp>
          <p:nvSpPr>
            <p:cNvPr id="124" name="Oval 123">
              <a:extLst>
                <a:ext uri="{FF2B5EF4-FFF2-40B4-BE49-F238E27FC236}">
                  <a16:creationId xmlns:a16="http://schemas.microsoft.com/office/drawing/2014/main" id="{88439548-D74A-4764-AB4B-E3CA3C6BA931}"/>
                </a:ext>
              </a:extLst>
            </p:cNvPr>
            <p:cNvSpPr/>
            <p:nvPr/>
          </p:nvSpPr>
          <p:spPr bwMode="auto">
            <a:xfrm>
              <a:off x="7760751" y="3373655"/>
              <a:ext cx="721710" cy="721710"/>
            </a:xfrm>
            <a:prstGeom prst="ellipse">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293" fontAlgn="base">
                <a:spcBef>
                  <a:spcPct val="0"/>
                </a:spcBef>
                <a:spcAft>
                  <a:spcPct val="0"/>
                </a:spcAft>
                <a:defRPr/>
              </a:pPr>
              <a:endParaRPr lang="en-US" sz="1568">
                <a:gradFill>
                  <a:gsLst>
                    <a:gs pos="0">
                      <a:srgbClr val="FFFFFF"/>
                    </a:gs>
                    <a:gs pos="100000">
                      <a:srgbClr val="FFFFFF"/>
                    </a:gs>
                  </a:gsLst>
                  <a:lin ang="5400000" scaled="0"/>
                </a:gradFill>
                <a:latin typeface="Segoe UI"/>
              </a:endParaRPr>
            </a:p>
          </p:txBody>
        </p:sp>
        <p:sp>
          <p:nvSpPr>
            <p:cNvPr id="126" name="Freeform 15">
              <a:extLst>
                <a:ext uri="{FF2B5EF4-FFF2-40B4-BE49-F238E27FC236}">
                  <a16:creationId xmlns:a16="http://schemas.microsoft.com/office/drawing/2014/main" id="{8D8DDAC8-5D2E-4A18-9E22-CC55010B948F}"/>
                </a:ext>
              </a:extLst>
            </p:cNvPr>
            <p:cNvSpPr>
              <a:spLocks noChangeAspect="1" noEditPoints="1"/>
            </p:cNvSpPr>
            <p:nvPr/>
          </p:nvSpPr>
          <p:spPr bwMode="black">
            <a:xfrm>
              <a:off x="7952292" y="3565884"/>
              <a:ext cx="338629" cy="337253"/>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pPr defTabSz="914367">
                <a:defRPr/>
              </a:pPr>
              <a:endParaRPr lang="en-US" sz="1765" dirty="0">
                <a:solidFill>
                  <a:srgbClr val="505050"/>
                </a:solidFill>
                <a:latin typeface="Segoe UI"/>
              </a:endParaRPr>
            </a:p>
          </p:txBody>
        </p:sp>
      </p:grpSp>
    </p:spTree>
    <p:extLst>
      <p:ext uri="{BB962C8B-B14F-4D97-AF65-F5344CB8AC3E}">
        <p14:creationId xmlns:p14="http://schemas.microsoft.com/office/powerpoint/2010/main" val="81887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13"/>
                                        </p:tgtEl>
                                      </p:cBhvr>
                                      <p:by x="0" y="0"/>
                                    </p:animScale>
                                  </p:childTnLst>
                                </p:cTn>
                              </p:par>
                              <p:par>
                                <p:cTn id="9" presetID="6" presetClass="emph" presetSubtype="0" decel="100000" fill="hold" grpId="2" nodeType="withEffect">
                                  <p:stCondLst>
                                    <p:cond delay="700"/>
                                  </p:stCondLst>
                                  <p:childTnLst>
                                    <p:animScale>
                                      <p:cBhvr>
                                        <p:cTn id="10" dur="500" fill="hold"/>
                                        <p:tgtEl>
                                          <p:spTgt spid="13"/>
                                        </p:tgtEl>
                                      </p:cBhvr>
                                      <p:by x="90000" y="90000"/>
                                    </p:animScale>
                                  </p:childTnLst>
                                </p:cTn>
                              </p:par>
                              <p:par>
                                <p:cTn id="11" presetID="1" presetClass="entr" presetSubtype="0" fill="hold" nodeType="withEffect">
                                  <p:stCondLst>
                                    <p:cond delay="500"/>
                                  </p:stCondLst>
                                  <p:childTnLst>
                                    <p:set>
                                      <p:cBhvr>
                                        <p:cTn id="12" dur="1" fill="hold">
                                          <p:stCondLst>
                                            <p:cond delay="0"/>
                                          </p:stCondLst>
                                        </p:cTn>
                                        <p:tgtEl>
                                          <p:spTgt spid="57"/>
                                        </p:tgtEl>
                                        <p:attrNameLst>
                                          <p:attrName>style.visibility</p:attrName>
                                        </p:attrNameLst>
                                      </p:cBhvr>
                                      <p:to>
                                        <p:strVal val="visible"/>
                                      </p:to>
                                    </p:set>
                                  </p:childTnLst>
                                </p:cTn>
                              </p:par>
                              <p:par>
                                <p:cTn id="13" presetID="6" presetClass="emph" presetSubtype="0" accel="100000" autoRev="1" fill="hold" nodeType="withEffect">
                                  <p:stCondLst>
                                    <p:cond delay="0"/>
                                  </p:stCondLst>
                                  <p:childTnLst>
                                    <p:animScale>
                                      <p:cBhvr>
                                        <p:cTn id="14" dur="500" fill="hold"/>
                                        <p:tgtEl>
                                          <p:spTgt spid="57"/>
                                        </p:tgtEl>
                                      </p:cBhvr>
                                      <p:by x="0" y="0"/>
                                    </p:animScale>
                                  </p:childTnLst>
                                </p:cTn>
                              </p:par>
                              <p:par>
                                <p:cTn id="15" presetID="6" presetClass="emph" presetSubtype="0" decel="100000" fill="hold" nodeType="withEffect">
                                  <p:stCondLst>
                                    <p:cond delay="700"/>
                                  </p:stCondLst>
                                  <p:childTnLst>
                                    <p:animScale>
                                      <p:cBhvr>
                                        <p:cTn id="16" dur="500" fill="hold"/>
                                        <p:tgtEl>
                                          <p:spTgt spid="57"/>
                                        </p:tgtEl>
                                      </p:cBhvr>
                                      <p:by x="90000" y="90000"/>
                                    </p:animScale>
                                  </p:childTnLst>
                                </p:cTn>
                              </p:par>
                              <p:par>
                                <p:cTn id="17" presetID="1" presetClass="entr" presetSubtype="0"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childTnLst>
                                </p:cTn>
                              </p:par>
                              <p:par>
                                <p:cTn id="19" presetID="6" presetClass="emph" presetSubtype="0" accel="100000" autoRev="1" fill="hold" grpId="1" nodeType="withEffect">
                                  <p:stCondLst>
                                    <p:cond delay="0"/>
                                  </p:stCondLst>
                                  <p:childTnLst>
                                    <p:animScale>
                                      <p:cBhvr>
                                        <p:cTn id="20" dur="500" fill="hold"/>
                                        <p:tgtEl>
                                          <p:spTgt spid="37"/>
                                        </p:tgtEl>
                                      </p:cBhvr>
                                      <p:by x="0" y="0"/>
                                    </p:animScale>
                                  </p:childTnLst>
                                </p:cTn>
                              </p:par>
                              <p:par>
                                <p:cTn id="21" presetID="6" presetClass="emph" presetSubtype="0" decel="100000" fill="hold" grpId="2" nodeType="withEffect">
                                  <p:stCondLst>
                                    <p:cond delay="700"/>
                                  </p:stCondLst>
                                  <p:childTnLst>
                                    <p:animScale>
                                      <p:cBhvr>
                                        <p:cTn id="22" dur="500" fill="hold"/>
                                        <p:tgtEl>
                                          <p:spTgt spid="37"/>
                                        </p:tgtEl>
                                      </p:cBhvr>
                                      <p:by x="90000" y="90000"/>
                                    </p:animScale>
                                  </p:childTnLst>
                                </p:cTn>
                              </p:par>
                              <p:par>
                                <p:cTn id="23" presetID="1" presetClass="entr" presetSubtype="0" fill="hold" grpId="0" nodeType="withEffect">
                                  <p:stCondLst>
                                    <p:cond delay="600"/>
                                  </p:stCondLst>
                                  <p:childTnLst>
                                    <p:set>
                                      <p:cBhvr>
                                        <p:cTn id="24" dur="1" fill="hold">
                                          <p:stCondLst>
                                            <p:cond delay="0"/>
                                          </p:stCondLst>
                                        </p:cTn>
                                        <p:tgtEl>
                                          <p:spTgt spid="31"/>
                                        </p:tgtEl>
                                        <p:attrNameLst>
                                          <p:attrName>style.visibility</p:attrName>
                                        </p:attrNameLst>
                                      </p:cBhvr>
                                      <p:to>
                                        <p:strVal val="visible"/>
                                      </p:to>
                                    </p:set>
                                  </p:childTnLst>
                                </p:cTn>
                              </p:par>
                              <p:par>
                                <p:cTn id="25" presetID="6" presetClass="emph" presetSubtype="0" accel="100000" autoRev="1" fill="hold" grpId="1" nodeType="withEffect">
                                  <p:stCondLst>
                                    <p:cond delay="100"/>
                                  </p:stCondLst>
                                  <p:childTnLst>
                                    <p:animScale>
                                      <p:cBhvr>
                                        <p:cTn id="26" dur="500" fill="hold"/>
                                        <p:tgtEl>
                                          <p:spTgt spid="31"/>
                                        </p:tgtEl>
                                      </p:cBhvr>
                                      <p:by x="0" y="0"/>
                                    </p:animScale>
                                  </p:childTnLst>
                                </p:cTn>
                              </p:par>
                              <p:par>
                                <p:cTn id="27" presetID="6" presetClass="emph" presetSubtype="0" decel="100000" fill="hold" grpId="2" nodeType="withEffect">
                                  <p:stCondLst>
                                    <p:cond delay="800"/>
                                  </p:stCondLst>
                                  <p:childTnLst>
                                    <p:animScale>
                                      <p:cBhvr>
                                        <p:cTn id="28" dur="500" fill="hold"/>
                                        <p:tgtEl>
                                          <p:spTgt spid="31"/>
                                        </p:tgtEl>
                                      </p:cBhvr>
                                      <p:by x="90000" y="90000"/>
                                    </p:animScale>
                                  </p:childTnLst>
                                </p:cTn>
                              </p:par>
                              <p:par>
                                <p:cTn id="29" presetID="1" presetClass="entr" presetSubtype="0" fill="hold" grpId="0" nodeType="withEffect">
                                  <p:stCondLst>
                                    <p:cond delay="600"/>
                                  </p:stCondLst>
                                  <p:childTnLst>
                                    <p:set>
                                      <p:cBhvr>
                                        <p:cTn id="30" dur="1" fill="hold">
                                          <p:stCondLst>
                                            <p:cond delay="0"/>
                                          </p:stCondLst>
                                        </p:cTn>
                                        <p:tgtEl>
                                          <p:spTgt spid="36"/>
                                        </p:tgtEl>
                                        <p:attrNameLst>
                                          <p:attrName>style.visibility</p:attrName>
                                        </p:attrNameLst>
                                      </p:cBhvr>
                                      <p:to>
                                        <p:strVal val="visible"/>
                                      </p:to>
                                    </p:set>
                                  </p:childTnLst>
                                </p:cTn>
                              </p:par>
                              <p:par>
                                <p:cTn id="31" presetID="6" presetClass="emph" presetSubtype="0" accel="100000" autoRev="1" fill="hold" grpId="1" nodeType="withEffect">
                                  <p:stCondLst>
                                    <p:cond delay="100"/>
                                  </p:stCondLst>
                                  <p:childTnLst>
                                    <p:animScale>
                                      <p:cBhvr>
                                        <p:cTn id="32" dur="500" fill="hold"/>
                                        <p:tgtEl>
                                          <p:spTgt spid="36"/>
                                        </p:tgtEl>
                                      </p:cBhvr>
                                      <p:by x="0" y="0"/>
                                    </p:animScale>
                                  </p:childTnLst>
                                </p:cTn>
                              </p:par>
                              <p:par>
                                <p:cTn id="33" presetID="6" presetClass="emph" presetSubtype="0" decel="100000" fill="hold" grpId="2" nodeType="withEffect">
                                  <p:stCondLst>
                                    <p:cond delay="800"/>
                                  </p:stCondLst>
                                  <p:childTnLst>
                                    <p:animScale>
                                      <p:cBhvr>
                                        <p:cTn id="34" dur="500" fill="hold"/>
                                        <p:tgtEl>
                                          <p:spTgt spid="36"/>
                                        </p:tgtEl>
                                      </p:cBhvr>
                                      <p:by x="90000" y="90000"/>
                                    </p:animScale>
                                  </p:childTnLst>
                                </p:cTn>
                              </p:par>
                              <p:par>
                                <p:cTn id="35" presetID="1" presetClass="entr" presetSubtype="0" fill="hold" grpId="0" nodeType="withEffect">
                                  <p:stCondLst>
                                    <p:cond delay="600"/>
                                  </p:stCondLst>
                                  <p:childTnLst>
                                    <p:set>
                                      <p:cBhvr>
                                        <p:cTn id="36" dur="1" fill="hold">
                                          <p:stCondLst>
                                            <p:cond delay="0"/>
                                          </p:stCondLst>
                                        </p:cTn>
                                        <p:tgtEl>
                                          <p:spTgt spid="88"/>
                                        </p:tgtEl>
                                        <p:attrNameLst>
                                          <p:attrName>style.visibility</p:attrName>
                                        </p:attrNameLst>
                                      </p:cBhvr>
                                      <p:to>
                                        <p:strVal val="visible"/>
                                      </p:to>
                                    </p:set>
                                  </p:childTnLst>
                                </p:cTn>
                              </p:par>
                              <p:par>
                                <p:cTn id="37" presetID="6" presetClass="emph" presetSubtype="0" accel="100000" autoRev="1" fill="hold" grpId="1" nodeType="withEffect">
                                  <p:stCondLst>
                                    <p:cond delay="100"/>
                                  </p:stCondLst>
                                  <p:childTnLst>
                                    <p:animScale>
                                      <p:cBhvr>
                                        <p:cTn id="38" dur="500" fill="hold"/>
                                        <p:tgtEl>
                                          <p:spTgt spid="88"/>
                                        </p:tgtEl>
                                      </p:cBhvr>
                                      <p:by x="0" y="0"/>
                                    </p:animScale>
                                  </p:childTnLst>
                                </p:cTn>
                              </p:par>
                              <p:par>
                                <p:cTn id="39" presetID="6" presetClass="emph" presetSubtype="0" decel="100000" fill="hold" grpId="2" nodeType="withEffect">
                                  <p:stCondLst>
                                    <p:cond delay="800"/>
                                  </p:stCondLst>
                                  <p:childTnLst>
                                    <p:animScale>
                                      <p:cBhvr>
                                        <p:cTn id="40" dur="500" fill="hold"/>
                                        <p:tgtEl>
                                          <p:spTgt spid="88"/>
                                        </p:tgtEl>
                                      </p:cBhvr>
                                      <p:by x="90000" y="90000"/>
                                    </p:animScale>
                                  </p:childTnLst>
                                </p:cTn>
                              </p:par>
                              <p:par>
                                <p:cTn id="41" presetID="1" presetClass="entr" presetSubtype="0" fill="hold" grpId="0" nodeType="withEffect">
                                  <p:stCondLst>
                                    <p:cond delay="600"/>
                                  </p:stCondLst>
                                  <p:childTnLst>
                                    <p:set>
                                      <p:cBhvr>
                                        <p:cTn id="42" dur="1" fill="hold">
                                          <p:stCondLst>
                                            <p:cond delay="0"/>
                                          </p:stCondLst>
                                        </p:cTn>
                                        <p:tgtEl>
                                          <p:spTgt spid="86"/>
                                        </p:tgtEl>
                                        <p:attrNameLst>
                                          <p:attrName>style.visibility</p:attrName>
                                        </p:attrNameLst>
                                      </p:cBhvr>
                                      <p:to>
                                        <p:strVal val="visible"/>
                                      </p:to>
                                    </p:set>
                                  </p:childTnLst>
                                </p:cTn>
                              </p:par>
                              <p:par>
                                <p:cTn id="43" presetID="6" presetClass="emph" presetSubtype="0" accel="100000" autoRev="1" fill="hold" grpId="1" nodeType="withEffect">
                                  <p:stCondLst>
                                    <p:cond delay="100"/>
                                  </p:stCondLst>
                                  <p:childTnLst>
                                    <p:animScale>
                                      <p:cBhvr>
                                        <p:cTn id="44" dur="500" fill="hold"/>
                                        <p:tgtEl>
                                          <p:spTgt spid="86"/>
                                        </p:tgtEl>
                                      </p:cBhvr>
                                      <p:by x="0" y="0"/>
                                    </p:animScale>
                                  </p:childTnLst>
                                </p:cTn>
                              </p:par>
                              <p:par>
                                <p:cTn id="45" presetID="6" presetClass="emph" presetSubtype="0" decel="100000" fill="hold" grpId="2" nodeType="withEffect">
                                  <p:stCondLst>
                                    <p:cond delay="800"/>
                                  </p:stCondLst>
                                  <p:childTnLst>
                                    <p:animScale>
                                      <p:cBhvr>
                                        <p:cTn id="46" dur="500" fill="hold"/>
                                        <p:tgtEl>
                                          <p:spTgt spid="86"/>
                                        </p:tgtEl>
                                      </p:cBhvr>
                                      <p:by x="90000" y="90000"/>
                                    </p:animScale>
                                  </p:childTnLst>
                                </p:cTn>
                              </p:par>
                              <p:par>
                                <p:cTn id="47" presetID="1" presetClass="entr" presetSubtype="0" fill="hold" nodeType="withEffect">
                                  <p:stCondLst>
                                    <p:cond delay="700"/>
                                  </p:stCondLst>
                                  <p:childTnLst>
                                    <p:set>
                                      <p:cBhvr>
                                        <p:cTn id="48" dur="1" fill="hold">
                                          <p:stCondLst>
                                            <p:cond delay="0"/>
                                          </p:stCondLst>
                                        </p:cTn>
                                        <p:tgtEl>
                                          <p:spTgt spid="55"/>
                                        </p:tgtEl>
                                        <p:attrNameLst>
                                          <p:attrName>style.visibility</p:attrName>
                                        </p:attrNameLst>
                                      </p:cBhvr>
                                      <p:to>
                                        <p:strVal val="visible"/>
                                      </p:to>
                                    </p:set>
                                  </p:childTnLst>
                                </p:cTn>
                              </p:par>
                              <p:par>
                                <p:cTn id="49" presetID="6" presetClass="emph" presetSubtype="0" accel="100000" autoRev="1" fill="hold" nodeType="withEffect">
                                  <p:stCondLst>
                                    <p:cond delay="200"/>
                                  </p:stCondLst>
                                  <p:childTnLst>
                                    <p:animScale>
                                      <p:cBhvr>
                                        <p:cTn id="50" dur="500" fill="hold"/>
                                        <p:tgtEl>
                                          <p:spTgt spid="55"/>
                                        </p:tgtEl>
                                      </p:cBhvr>
                                      <p:by x="0" y="0"/>
                                    </p:animScale>
                                  </p:childTnLst>
                                </p:cTn>
                              </p:par>
                              <p:par>
                                <p:cTn id="51" presetID="6" presetClass="emph" presetSubtype="0" decel="100000" fill="hold" nodeType="withEffect">
                                  <p:stCondLst>
                                    <p:cond delay="900"/>
                                  </p:stCondLst>
                                  <p:childTnLst>
                                    <p:animScale>
                                      <p:cBhvr>
                                        <p:cTn id="52" dur="500" fill="hold"/>
                                        <p:tgtEl>
                                          <p:spTgt spid="55"/>
                                        </p:tgtEl>
                                      </p:cBhvr>
                                      <p:by x="90000" y="90000"/>
                                    </p:animScale>
                                  </p:childTnLst>
                                </p:cTn>
                              </p:par>
                              <p:par>
                                <p:cTn id="53" presetID="1" presetClass="entr" presetSubtype="0" fill="hold" grpId="0" nodeType="withEffect">
                                  <p:stCondLst>
                                    <p:cond delay="700"/>
                                  </p:stCondLst>
                                  <p:childTnLst>
                                    <p:set>
                                      <p:cBhvr>
                                        <p:cTn id="54" dur="1" fill="hold">
                                          <p:stCondLst>
                                            <p:cond delay="0"/>
                                          </p:stCondLst>
                                        </p:cTn>
                                        <p:tgtEl>
                                          <p:spTgt spid="22"/>
                                        </p:tgtEl>
                                        <p:attrNameLst>
                                          <p:attrName>style.visibility</p:attrName>
                                        </p:attrNameLst>
                                      </p:cBhvr>
                                      <p:to>
                                        <p:strVal val="visible"/>
                                      </p:to>
                                    </p:set>
                                  </p:childTnLst>
                                </p:cTn>
                              </p:par>
                              <p:par>
                                <p:cTn id="55" presetID="6" presetClass="emph" presetSubtype="0" accel="100000" autoRev="1" fill="hold" grpId="1" nodeType="withEffect">
                                  <p:stCondLst>
                                    <p:cond delay="200"/>
                                  </p:stCondLst>
                                  <p:childTnLst>
                                    <p:animScale>
                                      <p:cBhvr>
                                        <p:cTn id="56" dur="500" fill="hold"/>
                                        <p:tgtEl>
                                          <p:spTgt spid="22"/>
                                        </p:tgtEl>
                                      </p:cBhvr>
                                      <p:by x="0" y="0"/>
                                    </p:animScale>
                                  </p:childTnLst>
                                </p:cTn>
                              </p:par>
                              <p:par>
                                <p:cTn id="57" presetID="6" presetClass="emph" presetSubtype="0" decel="100000" fill="hold" grpId="2" nodeType="withEffect">
                                  <p:stCondLst>
                                    <p:cond delay="900"/>
                                  </p:stCondLst>
                                  <p:childTnLst>
                                    <p:animScale>
                                      <p:cBhvr>
                                        <p:cTn id="58" dur="500" fill="hold"/>
                                        <p:tgtEl>
                                          <p:spTgt spid="22"/>
                                        </p:tgtEl>
                                      </p:cBhvr>
                                      <p:by x="90000" y="90000"/>
                                    </p:animScale>
                                  </p:childTnLst>
                                </p:cTn>
                              </p:par>
                              <p:par>
                                <p:cTn id="59" presetID="1" presetClass="entr" presetSubtype="0" fill="hold" grpId="0" nodeType="withEffect">
                                  <p:stCondLst>
                                    <p:cond delay="800"/>
                                  </p:stCondLst>
                                  <p:childTnLst>
                                    <p:set>
                                      <p:cBhvr>
                                        <p:cTn id="60" dur="1" fill="hold">
                                          <p:stCondLst>
                                            <p:cond delay="0"/>
                                          </p:stCondLst>
                                        </p:cTn>
                                        <p:tgtEl>
                                          <p:spTgt spid="16"/>
                                        </p:tgtEl>
                                        <p:attrNameLst>
                                          <p:attrName>style.visibility</p:attrName>
                                        </p:attrNameLst>
                                      </p:cBhvr>
                                      <p:to>
                                        <p:strVal val="visible"/>
                                      </p:to>
                                    </p:set>
                                  </p:childTnLst>
                                </p:cTn>
                              </p:par>
                              <p:par>
                                <p:cTn id="61" presetID="6" presetClass="emph" presetSubtype="0" accel="100000" autoRev="1" fill="hold" grpId="1" nodeType="withEffect">
                                  <p:stCondLst>
                                    <p:cond delay="300"/>
                                  </p:stCondLst>
                                  <p:childTnLst>
                                    <p:animScale>
                                      <p:cBhvr>
                                        <p:cTn id="62" dur="500" fill="hold"/>
                                        <p:tgtEl>
                                          <p:spTgt spid="16"/>
                                        </p:tgtEl>
                                      </p:cBhvr>
                                      <p:by x="0" y="0"/>
                                    </p:animScale>
                                  </p:childTnLst>
                                </p:cTn>
                              </p:par>
                              <p:par>
                                <p:cTn id="63" presetID="6" presetClass="emph" presetSubtype="0" decel="100000" fill="hold" grpId="2" nodeType="withEffect">
                                  <p:stCondLst>
                                    <p:cond delay="1000"/>
                                  </p:stCondLst>
                                  <p:childTnLst>
                                    <p:animScale>
                                      <p:cBhvr>
                                        <p:cTn id="64" dur="500" fill="hold"/>
                                        <p:tgtEl>
                                          <p:spTgt spid="16"/>
                                        </p:tgtEl>
                                      </p:cBhvr>
                                      <p:by x="90000" y="90000"/>
                                    </p:animScale>
                                  </p:childTnLst>
                                </p:cTn>
                              </p:par>
                              <p:par>
                                <p:cTn id="65" presetID="1" presetClass="entr" presetSubtype="0" fill="hold" grpId="0" nodeType="withEffect">
                                  <p:stCondLst>
                                    <p:cond delay="800"/>
                                  </p:stCondLst>
                                  <p:childTnLst>
                                    <p:set>
                                      <p:cBhvr>
                                        <p:cTn id="66" dur="1" fill="hold">
                                          <p:stCondLst>
                                            <p:cond delay="0"/>
                                          </p:stCondLst>
                                        </p:cTn>
                                        <p:tgtEl>
                                          <p:spTgt spid="19"/>
                                        </p:tgtEl>
                                        <p:attrNameLst>
                                          <p:attrName>style.visibility</p:attrName>
                                        </p:attrNameLst>
                                      </p:cBhvr>
                                      <p:to>
                                        <p:strVal val="visible"/>
                                      </p:to>
                                    </p:set>
                                  </p:childTnLst>
                                </p:cTn>
                              </p:par>
                              <p:par>
                                <p:cTn id="67" presetID="6" presetClass="emph" presetSubtype="0" accel="100000" autoRev="1" fill="hold" grpId="1" nodeType="withEffect">
                                  <p:stCondLst>
                                    <p:cond delay="300"/>
                                  </p:stCondLst>
                                  <p:childTnLst>
                                    <p:animScale>
                                      <p:cBhvr>
                                        <p:cTn id="68" dur="500" fill="hold"/>
                                        <p:tgtEl>
                                          <p:spTgt spid="19"/>
                                        </p:tgtEl>
                                      </p:cBhvr>
                                      <p:by x="0" y="0"/>
                                    </p:animScale>
                                  </p:childTnLst>
                                </p:cTn>
                              </p:par>
                              <p:par>
                                <p:cTn id="69" presetID="6" presetClass="emph" presetSubtype="0" decel="100000" fill="hold" grpId="2" nodeType="withEffect">
                                  <p:stCondLst>
                                    <p:cond delay="1000"/>
                                  </p:stCondLst>
                                  <p:childTnLst>
                                    <p:animScale>
                                      <p:cBhvr>
                                        <p:cTn id="70" dur="500" fill="hold"/>
                                        <p:tgtEl>
                                          <p:spTgt spid="19"/>
                                        </p:tgtEl>
                                      </p:cBhvr>
                                      <p:by x="90000" y="90000"/>
                                    </p:animScale>
                                  </p:childTnLst>
                                </p:cTn>
                              </p:par>
                              <p:par>
                                <p:cTn id="71" presetID="1" presetClass="entr" presetSubtype="0" fill="hold" nodeType="withEffect">
                                  <p:stCondLst>
                                    <p:cond delay="800"/>
                                  </p:stCondLst>
                                  <p:childTnLst>
                                    <p:set>
                                      <p:cBhvr>
                                        <p:cTn id="72" dur="1" fill="hold">
                                          <p:stCondLst>
                                            <p:cond delay="0"/>
                                          </p:stCondLst>
                                        </p:cTn>
                                        <p:tgtEl>
                                          <p:spTgt spid="56"/>
                                        </p:tgtEl>
                                        <p:attrNameLst>
                                          <p:attrName>style.visibility</p:attrName>
                                        </p:attrNameLst>
                                      </p:cBhvr>
                                      <p:to>
                                        <p:strVal val="visible"/>
                                      </p:to>
                                    </p:set>
                                  </p:childTnLst>
                                </p:cTn>
                              </p:par>
                              <p:par>
                                <p:cTn id="73" presetID="6" presetClass="emph" presetSubtype="0" accel="100000" autoRev="1" fill="hold" nodeType="withEffect">
                                  <p:stCondLst>
                                    <p:cond delay="300"/>
                                  </p:stCondLst>
                                  <p:childTnLst>
                                    <p:animScale>
                                      <p:cBhvr>
                                        <p:cTn id="74" dur="500" fill="hold"/>
                                        <p:tgtEl>
                                          <p:spTgt spid="56"/>
                                        </p:tgtEl>
                                      </p:cBhvr>
                                      <p:by x="0" y="0"/>
                                    </p:animScale>
                                  </p:childTnLst>
                                </p:cTn>
                              </p:par>
                              <p:par>
                                <p:cTn id="75" presetID="6" presetClass="emph" presetSubtype="0" decel="100000" fill="hold" nodeType="withEffect">
                                  <p:stCondLst>
                                    <p:cond delay="1000"/>
                                  </p:stCondLst>
                                  <p:childTnLst>
                                    <p:animScale>
                                      <p:cBhvr>
                                        <p:cTn id="76" dur="500" fill="hold"/>
                                        <p:tgtEl>
                                          <p:spTgt spid="56"/>
                                        </p:tgtEl>
                                      </p:cBhvr>
                                      <p:by x="90000" y="90000"/>
                                    </p:animScale>
                                  </p:childTnLst>
                                </p:cTn>
                              </p:par>
                              <p:par>
                                <p:cTn id="77" presetID="1" presetClass="entr" presetSubtype="0" fill="hold" grpId="0" nodeType="withEffect">
                                  <p:stCondLst>
                                    <p:cond delay="900"/>
                                  </p:stCondLst>
                                  <p:childTnLst>
                                    <p:set>
                                      <p:cBhvr>
                                        <p:cTn id="78" dur="1" fill="hold">
                                          <p:stCondLst>
                                            <p:cond delay="0"/>
                                          </p:stCondLst>
                                        </p:cTn>
                                        <p:tgtEl>
                                          <p:spTgt spid="38"/>
                                        </p:tgtEl>
                                        <p:attrNameLst>
                                          <p:attrName>style.visibility</p:attrName>
                                        </p:attrNameLst>
                                      </p:cBhvr>
                                      <p:to>
                                        <p:strVal val="visible"/>
                                      </p:to>
                                    </p:set>
                                  </p:childTnLst>
                                </p:cTn>
                              </p:par>
                              <p:par>
                                <p:cTn id="79" presetID="6" presetClass="emph" presetSubtype="0" accel="100000" autoRev="1" fill="hold" grpId="1" nodeType="withEffect">
                                  <p:stCondLst>
                                    <p:cond delay="400"/>
                                  </p:stCondLst>
                                  <p:childTnLst>
                                    <p:animScale>
                                      <p:cBhvr>
                                        <p:cTn id="80" dur="500" fill="hold"/>
                                        <p:tgtEl>
                                          <p:spTgt spid="38"/>
                                        </p:tgtEl>
                                      </p:cBhvr>
                                      <p:by x="0" y="0"/>
                                    </p:animScale>
                                  </p:childTnLst>
                                </p:cTn>
                              </p:par>
                              <p:par>
                                <p:cTn id="81" presetID="6" presetClass="emph" presetSubtype="0" decel="100000" fill="hold" grpId="2" nodeType="withEffect">
                                  <p:stCondLst>
                                    <p:cond delay="1100"/>
                                  </p:stCondLst>
                                  <p:childTnLst>
                                    <p:animScale>
                                      <p:cBhvr>
                                        <p:cTn id="82" dur="500" fill="hold"/>
                                        <p:tgtEl>
                                          <p:spTgt spid="38"/>
                                        </p:tgtEl>
                                      </p:cBhvr>
                                      <p:by x="90000" y="90000"/>
                                    </p:animScale>
                                  </p:childTnLst>
                                </p:cTn>
                              </p:par>
                              <p:par>
                                <p:cTn id="83" presetID="1" presetClass="entr" presetSubtype="0" fill="hold" grpId="0" nodeType="withEffect">
                                  <p:stCondLst>
                                    <p:cond delay="900"/>
                                  </p:stCondLst>
                                  <p:childTnLst>
                                    <p:set>
                                      <p:cBhvr>
                                        <p:cTn id="84" dur="1" fill="hold">
                                          <p:stCondLst>
                                            <p:cond delay="0"/>
                                          </p:stCondLst>
                                        </p:cTn>
                                        <p:tgtEl>
                                          <p:spTgt spid="30"/>
                                        </p:tgtEl>
                                        <p:attrNameLst>
                                          <p:attrName>style.visibility</p:attrName>
                                        </p:attrNameLst>
                                      </p:cBhvr>
                                      <p:to>
                                        <p:strVal val="visible"/>
                                      </p:to>
                                    </p:set>
                                  </p:childTnLst>
                                </p:cTn>
                              </p:par>
                              <p:par>
                                <p:cTn id="85" presetID="6" presetClass="emph" presetSubtype="0" accel="100000" autoRev="1" fill="hold" grpId="1" nodeType="withEffect">
                                  <p:stCondLst>
                                    <p:cond delay="400"/>
                                  </p:stCondLst>
                                  <p:childTnLst>
                                    <p:animScale>
                                      <p:cBhvr>
                                        <p:cTn id="86" dur="500" fill="hold"/>
                                        <p:tgtEl>
                                          <p:spTgt spid="30"/>
                                        </p:tgtEl>
                                      </p:cBhvr>
                                      <p:by x="0" y="0"/>
                                    </p:animScale>
                                  </p:childTnLst>
                                </p:cTn>
                              </p:par>
                              <p:par>
                                <p:cTn id="87" presetID="6" presetClass="emph" presetSubtype="0" decel="100000" fill="hold" grpId="2" nodeType="withEffect">
                                  <p:stCondLst>
                                    <p:cond delay="1100"/>
                                  </p:stCondLst>
                                  <p:childTnLst>
                                    <p:animScale>
                                      <p:cBhvr>
                                        <p:cTn id="88" dur="500" fill="hold"/>
                                        <p:tgtEl>
                                          <p:spTgt spid="30"/>
                                        </p:tgtEl>
                                      </p:cBhvr>
                                      <p:by x="90000" y="90000"/>
                                    </p:animScale>
                                  </p:childTnLst>
                                </p:cTn>
                              </p:par>
                              <p:par>
                                <p:cTn id="89" presetID="1" presetClass="entr" presetSubtype="0" fill="hold" grpId="0" nodeType="withEffect">
                                  <p:stCondLst>
                                    <p:cond delay="900"/>
                                  </p:stCondLst>
                                  <p:childTnLst>
                                    <p:set>
                                      <p:cBhvr>
                                        <p:cTn id="90" dur="1" fill="hold">
                                          <p:stCondLst>
                                            <p:cond delay="0"/>
                                          </p:stCondLst>
                                        </p:cTn>
                                        <p:tgtEl>
                                          <p:spTgt spid="85"/>
                                        </p:tgtEl>
                                        <p:attrNameLst>
                                          <p:attrName>style.visibility</p:attrName>
                                        </p:attrNameLst>
                                      </p:cBhvr>
                                      <p:to>
                                        <p:strVal val="visible"/>
                                      </p:to>
                                    </p:set>
                                  </p:childTnLst>
                                </p:cTn>
                              </p:par>
                              <p:par>
                                <p:cTn id="91" presetID="6" presetClass="emph" presetSubtype="0" accel="100000" autoRev="1" fill="hold" grpId="1" nodeType="withEffect">
                                  <p:stCondLst>
                                    <p:cond delay="400"/>
                                  </p:stCondLst>
                                  <p:childTnLst>
                                    <p:animScale>
                                      <p:cBhvr>
                                        <p:cTn id="92" dur="500" fill="hold"/>
                                        <p:tgtEl>
                                          <p:spTgt spid="85"/>
                                        </p:tgtEl>
                                      </p:cBhvr>
                                      <p:by x="0" y="0"/>
                                    </p:animScale>
                                  </p:childTnLst>
                                </p:cTn>
                              </p:par>
                              <p:par>
                                <p:cTn id="93" presetID="6" presetClass="emph" presetSubtype="0" decel="100000" fill="hold" grpId="2" nodeType="withEffect">
                                  <p:stCondLst>
                                    <p:cond delay="1100"/>
                                  </p:stCondLst>
                                  <p:childTnLst>
                                    <p:animScale>
                                      <p:cBhvr>
                                        <p:cTn id="94" dur="500" fill="hold"/>
                                        <p:tgtEl>
                                          <p:spTgt spid="85"/>
                                        </p:tgtEl>
                                      </p:cBhvr>
                                      <p:by x="90000" y="90000"/>
                                    </p:animScale>
                                  </p:childTnLst>
                                </p:cTn>
                              </p:par>
                              <p:par>
                                <p:cTn id="95" presetID="1" presetClass="entr" presetSubtype="0" fill="hold" grpId="0" nodeType="withEffect">
                                  <p:stCondLst>
                                    <p:cond delay="1000"/>
                                  </p:stCondLst>
                                  <p:childTnLst>
                                    <p:set>
                                      <p:cBhvr>
                                        <p:cTn id="96" dur="1" fill="hold">
                                          <p:stCondLst>
                                            <p:cond delay="0"/>
                                          </p:stCondLst>
                                        </p:cTn>
                                        <p:tgtEl>
                                          <p:spTgt spid="84"/>
                                        </p:tgtEl>
                                        <p:attrNameLst>
                                          <p:attrName>style.visibility</p:attrName>
                                        </p:attrNameLst>
                                      </p:cBhvr>
                                      <p:to>
                                        <p:strVal val="visible"/>
                                      </p:to>
                                    </p:set>
                                  </p:childTnLst>
                                </p:cTn>
                              </p:par>
                              <p:par>
                                <p:cTn id="97" presetID="6" presetClass="emph" presetSubtype="0" accel="100000" autoRev="1" fill="hold" grpId="1" nodeType="withEffect">
                                  <p:stCondLst>
                                    <p:cond delay="500"/>
                                  </p:stCondLst>
                                  <p:childTnLst>
                                    <p:animScale>
                                      <p:cBhvr>
                                        <p:cTn id="98" dur="500" fill="hold"/>
                                        <p:tgtEl>
                                          <p:spTgt spid="84"/>
                                        </p:tgtEl>
                                      </p:cBhvr>
                                      <p:by x="0" y="0"/>
                                    </p:animScale>
                                  </p:childTnLst>
                                </p:cTn>
                              </p:par>
                              <p:par>
                                <p:cTn id="99" presetID="6" presetClass="emph" presetSubtype="0" decel="100000" fill="hold" grpId="2" nodeType="withEffect">
                                  <p:stCondLst>
                                    <p:cond delay="1200"/>
                                  </p:stCondLst>
                                  <p:childTnLst>
                                    <p:animScale>
                                      <p:cBhvr>
                                        <p:cTn id="100" dur="500" fill="hold"/>
                                        <p:tgtEl>
                                          <p:spTgt spid="84"/>
                                        </p:tgtEl>
                                      </p:cBhvr>
                                      <p:by x="90000" y="90000"/>
                                    </p:animScale>
                                  </p:childTnLst>
                                </p:cTn>
                              </p:par>
                              <p:par>
                                <p:cTn id="101" presetID="1" presetClass="entr" presetSubtype="0" fill="hold" grpId="0" nodeType="with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par>
                                <p:cTn id="103" presetID="6" presetClass="emph" presetSubtype="0" accel="100000" autoRev="1" fill="hold" grpId="1" nodeType="withEffect">
                                  <p:stCondLst>
                                    <p:cond delay="500"/>
                                  </p:stCondLst>
                                  <p:childTnLst>
                                    <p:animScale>
                                      <p:cBhvr>
                                        <p:cTn id="104" dur="500" fill="hold"/>
                                        <p:tgtEl>
                                          <p:spTgt spid="80"/>
                                        </p:tgtEl>
                                      </p:cBhvr>
                                      <p:by x="0" y="0"/>
                                    </p:animScale>
                                  </p:childTnLst>
                                </p:cTn>
                              </p:par>
                              <p:par>
                                <p:cTn id="105" presetID="6" presetClass="emph" presetSubtype="0" decel="100000" fill="hold" grpId="2" nodeType="withEffect">
                                  <p:stCondLst>
                                    <p:cond delay="1200"/>
                                  </p:stCondLst>
                                  <p:childTnLst>
                                    <p:animScale>
                                      <p:cBhvr>
                                        <p:cTn id="106" dur="500" fill="hold"/>
                                        <p:tgtEl>
                                          <p:spTgt spid="80"/>
                                        </p:tgtEl>
                                      </p:cBhvr>
                                      <p:by x="90000" y="90000"/>
                                    </p:animScale>
                                  </p:childTnLst>
                                </p:cTn>
                              </p:par>
                              <p:par>
                                <p:cTn id="107" presetID="1" presetClass="entr" presetSubtype="0" fill="hold" grpId="0" nodeType="withEffect">
                                  <p:stCondLst>
                                    <p:cond delay="1000"/>
                                  </p:stCondLst>
                                  <p:childTnLst>
                                    <p:set>
                                      <p:cBhvr>
                                        <p:cTn id="108" dur="1" fill="hold">
                                          <p:stCondLst>
                                            <p:cond delay="0"/>
                                          </p:stCondLst>
                                        </p:cTn>
                                        <p:tgtEl>
                                          <p:spTgt spid="90"/>
                                        </p:tgtEl>
                                        <p:attrNameLst>
                                          <p:attrName>style.visibility</p:attrName>
                                        </p:attrNameLst>
                                      </p:cBhvr>
                                      <p:to>
                                        <p:strVal val="visible"/>
                                      </p:to>
                                    </p:set>
                                  </p:childTnLst>
                                </p:cTn>
                              </p:par>
                              <p:par>
                                <p:cTn id="109" presetID="6" presetClass="emph" presetSubtype="0" accel="100000" autoRev="1" fill="hold" grpId="1" nodeType="withEffect">
                                  <p:stCondLst>
                                    <p:cond delay="500"/>
                                  </p:stCondLst>
                                  <p:childTnLst>
                                    <p:animScale>
                                      <p:cBhvr>
                                        <p:cTn id="110" dur="500" fill="hold"/>
                                        <p:tgtEl>
                                          <p:spTgt spid="90"/>
                                        </p:tgtEl>
                                      </p:cBhvr>
                                      <p:by x="0" y="0"/>
                                    </p:animScale>
                                  </p:childTnLst>
                                </p:cTn>
                              </p:par>
                              <p:par>
                                <p:cTn id="111" presetID="6" presetClass="emph" presetSubtype="0" decel="100000" fill="hold" grpId="2" nodeType="withEffect">
                                  <p:stCondLst>
                                    <p:cond delay="1200"/>
                                  </p:stCondLst>
                                  <p:childTnLst>
                                    <p:animScale>
                                      <p:cBhvr>
                                        <p:cTn id="112" dur="500" fill="hold"/>
                                        <p:tgtEl>
                                          <p:spTgt spid="90"/>
                                        </p:tgtEl>
                                      </p:cBhvr>
                                      <p:by x="90000" y="90000"/>
                                    </p:animScale>
                                  </p:childTnLst>
                                </p:cTn>
                              </p:par>
                              <p:par>
                                <p:cTn id="113" presetID="1" presetClass="entr" presetSubtype="0" fill="hold" nodeType="withEffect">
                                  <p:stCondLst>
                                    <p:cond delay="1100"/>
                                  </p:stCondLst>
                                  <p:childTnLst>
                                    <p:set>
                                      <p:cBhvr>
                                        <p:cTn id="114" dur="1" fill="hold">
                                          <p:stCondLst>
                                            <p:cond delay="0"/>
                                          </p:stCondLst>
                                        </p:cTn>
                                        <p:tgtEl>
                                          <p:spTgt spid="54"/>
                                        </p:tgtEl>
                                        <p:attrNameLst>
                                          <p:attrName>style.visibility</p:attrName>
                                        </p:attrNameLst>
                                      </p:cBhvr>
                                      <p:to>
                                        <p:strVal val="visible"/>
                                      </p:to>
                                    </p:set>
                                  </p:childTnLst>
                                </p:cTn>
                              </p:par>
                              <p:par>
                                <p:cTn id="115" presetID="6" presetClass="emph" presetSubtype="0" accel="100000" autoRev="1" fill="hold" nodeType="withEffect">
                                  <p:stCondLst>
                                    <p:cond delay="600"/>
                                  </p:stCondLst>
                                  <p:childTnLst>
                                    <p:animScale>
                                      <p:cBhvr>
                                        <p:cTn id="116" dur="500" fill="hold"/>
                                        <p:tgtEl>
                                          <p:spTgt spid="54"/>
                                        </p:tgtEl>
                                      </p:cBhvr>
                                      <p:by x="0" y="0"/>
                                    </p:animScale>
                                  </p:childTnLst>
                                </p:cTn>
                              </p:par>
                              <p:par>
                                <p:cTn id="117" presetID="6" presetClass="emph" presetSubtype="0" decel="100000" fill="hold" nodeType="withEffect">
                                  <p:stCondLst>
                                    <p:cond delay="1300"/>
                                  </p:stCondLst>
                                  <p:childTnLst>
                                    <p:animScale>
                                      <p:cBhvr>
                                        <p:cTn id="118" dur="500" fill="hold"/>
                                        <p:tgtEl>
                                          <p:spTgt spid="54"/>
                                        </p:tgtEl>
                                      </p:cBhvr>
                                      <p:by x="90000" y="90000"/>
                                    </p:animScale>
                                  </p:childTnLst>
                                </p:cTn>
                              </p:par>
                              <p:par>
                                <p:cTn id="119" presetID="1" presetClass="entr" presetSubtype="0" fill="hold" grpId="0" nodeType="withEffect">
                                  <p:stCondLst>
                                    <p:cond delay="1100"/>
                                  </p:stCondLst>
                                  <p:childTnLst>
                                    <p:set>
                                      <p:cBhvr>
                                        <p:cTn id="120" dur="1" fill="hold">
                                          <p:stCondLst>
                                            <p:cond delay="0"/>
                                          </p:stCondLst>
                                        </p:cTn>
                                        <p:tgtEl>
                                          <p:spTgt spid="82"/>
                                        </p:tgtEl>
                                        <p:attrNameLst>
                                          <p:attrName>style.visibility</p:attrName>
                                        </p:attrNameLst>
                                      </p:cBhvr>
                                      <p:to>
                                        <p:strVal val="visible"/>
                                      </p:to>
                                    </p:set>
                                  </p:childTnLst>
                                </p:cTn>
                              </p:par>
                              <p:par>
                                <p:cTn id="121" presetID="6" presetClass="emph" presetSubtype="0" accel="100000" autoRev="1" fill="hold" grpId="1" nodeType="withEffect">
                                  <p:stCondLst>
                                    <p:cond delay="600"/>
                                  </p:stCondLst>
                                  <p:childTnLst>
                                    <p:animScale>
                                      <p:cBhvr>
                                        <p:cTn id="122" dur="500" fill="hold"/>
                                        <p:tgtEl>
                                          <p:spTgt spid="82"/>
                                        </p:tgtEl>
                                      </p:cBhvr>
                                      <p:by x="0" y="0"/>
                                    </p:animScale>
                                  </p:childTnLst>
                                </p:cTn>
                              </p:par>
                              <p:par>
                                <p:cTn id="123" presetID="6" presetClass="emph" presetSubtype="0" decel="100000" fill="hold" grpId="2" nodeType="withEffect">
                                  <p:stCondLst>
                                    <p:cond delay="1300"/>
                                  </p:stCondLst>
                                  <p:childTnLst>
                                    <p:animScale>
                                      <p:cBhvr>
                                        <p:cTn id="124" dur="500" fill="hold"/>
                                        <p:tgtEl>
                                          <p:spTgt spid="82"/>
                                        </p:tgtEl>
                                      </p:cBhvr>
                                      <p:by x="90000" y="90000"/>
                                    </p:animScale>
                                  </p:childTnLst>
                                </p:cTn>
                              </p:par>
                              <p:par>
                                <p:cTn id="125" presetID="1" presetClass="entr" presetSubtype="0" fill="hold" grpId="0" nodeType="withEffect">
                                  <p:stCondLst>
                                    <p:cond delay="500"/>
                                  </p:stCondLst>
                                  <p:childTnLst>
                                    <p:set>
                                      <p:cBhvr>
                                        <p:cTn id="126" dur="1" fill="hold">
                                          <p:stCondLst>
                                            <p:cond delay="0"/>
                                          </p:stCondLst>
                                        </p:cTn>
                                        <p:tgtEl>
                                          <p:spTgt spid="7"/>
                                        </p:tgtEl>
                                        <p:attrNameLst>
                                          <p:attrName>style.visibility</p:attrName>
                                        </p:attrNameLst>
                                      </p:cBhvr>
                                      <p:to>
                                        <p:strVal val="visible"/>
                                      </p:to>
                                    </p:set>
                                  </p:childTnLst>
                                </p:cTn>
                              </p:par>
                              <p:par>
                                <p:cTn id="127" presetID="6" presetClass="emph" presetSubtype="0" accel="100000" autoRev="1" fill="hold" grpId="1" nodeType="withEffect">
                                  <p:stCondLst>
                                    <p:cond delay="0"/>
                                  </p:stCondLst>
                                  <p:childTnLst>
                                    <p:animScale>
                                      <p:cBhvr>
                                        <p:cTn id="128" dur="500" fill="hold"/>
                                        <p:tgtEl>
                                          <p:spTgt spid="7"/>
                                        </p:tgtEl>
                                      </p:cBhvr>
                                      <p:by x="0" y="0"/>
                                    </p:animScale>
                                  </p:childTnLst>
                                </p:cTn>
                              </p:par>
                              <p:par>
                                <p:cTn id="129" presetID="6" presetClass="emph" presetSubtype="0" decel="100000" fill="hold" grpId="2" nodeType="withEffect">
                                  <p:stCondLst>
                                    <p:cond delay="700"/>
                                  </p:stCondLst>
                                  <p:childTnLst>
                                    <p:animScale>
                                      <p:cBhvr>
                                        <p:cTn id="130" dur="500" fill="hold"/>
                                        <p:tgtEl>
                                          <p:spTgt spid="7"/>
                                        </p:tgtEl>
                                      </p:cBhvr>
                                      <p:by x="90000" y="90000"/>
                                    </p:animScale>
                                  </p:childTnLst>
                                </p:cTn>
                              </p:par>
                              <p:par>
                                <p:cTn id="131" presetID="22" presetClass="entr" presetSubtype="4" fill="hold" grpId="0" nodeType="withEffect">
                                  <p:stCondLst>
                                    <p:cond delay="700"/>
                                  </p:stCondLst>
                                  <p:childTnLst>
                                    <p:set>
                                      <p:cBhvr>
                                        <p:cTn id="132" dur="1" fill="hold">
                                          <p:stCondLst>
                                            <p:cond delay="0"/>
                                          </p:stCondLst>
                                        </p:cTn>
                                        <p:tgtEl>
                                          <p:spTgt spid="35"/>
                                        </p:tgtEl>
                                        <p:attrNameLst>
                                          <p:attrName>style.visibility</p:attrName>
                                        </p:attrNameLst>
                                      </p:cBhvr>
                                      <p:to>
                                        <p:strVal val="visible"/>
                                      </p:to>
                                    </p:set>
                                    <p:animEffect transition="in" filter="wipe(down)">
                                      <p:cBhvr>
                                        <p:cTn id="133" dur="250"/>
                                        <p:tgtEl>
                                          <p:spTgt spid="35"/>
                                        </p:tgtEl>
                                      </p:cBhvr>
                                    </p:animEffect>
                                  </p:childTnLst>
                                </p:cTn>
                              </p:par>
                              <p:par>
                                <p:cTn id="134" presetID="22" presetClass="entr" presetSubtype="4" fill="hold" grpId="0" nodeType="withEffect">
                                  <p:stCondLst>
                                    <p:cond delay="800"/>
                                  </p:stCondLst>
                                  <p:childTnLst>
                                    <p:set>
                                      <p:cBhvr>
                                        <p:cTn id="135" dur="1" fill="hold">
                                          <p:stCondLst>
                                            <p:cond delay="0"/>
                                          </p:stCondLst>
                                        </p:cTn>
                                        <p:tgtEl>
                                          <p:spTgt spid="76"/>
                                        </p:tgtEl>
                                        <p:attrNameLst>
                                          <p:attrName>style.visibility</p:attrName>
                                        </p:attrNameLst>
                                      </p:cBhvr>
                                      <p:to>
                                        <p:strVal val="visible"/>
                                      </p:to>
                                    </p:set>
                                    <p:animEffect transition="in" filter="wipe(down)">
                                      <p:cBhvr>
                                        <p:cTn id="136" dur="250"/>
                                        <p:tgtEl>
                                          <p:spTgt spid="76"/>
                                        </p:tgtEl>
                                      </p:cBhvr>
                                    </p:animEffect>
                                  </p:childTnLst>
                                </p:cTn>
                              </p:par>
                              <p:par>
                                <p:cTn id="137" presetID="22" presetClass="entr" presetSubtype="4" fill="hold" grpId="0" nodeType="withEffect">
                                  <p:stCondLst>
                                    <p:cond delay="900"/>
                                  </p:stCondLst>
                                  <p:childTnLst>
                                    <p:set>
                                      <p:cBhvr>
                                        <p:cTn id="138" dur="1" fill="hold">
                                          <p:stCondLst>
                                            <p:cond delay="0"/>
                                          </p:stCondLst>
                                        </p:cTn>
                                        <p:tgtEl>
                                          <p:spTgt spid="74"/>
                                        </p:tgtEl>
                                        <p:attrNameLst>
                                          <p:attrName>style.visibility</p:attrName>
                                        </p:attrNameLst>
                                      </p:cBhvr>
                                      <p:to>
                                        <p:strVal val="visible"/>
                                      </p:to>
                                    </p:set>
                                    <p:animEffect transition="in" filter="wipe(down)">
                                      <p:cBhvr>
                                        <p:cTn id="139" dur="250"/>
                                        <p:tgtEl>
                                          <p:spTgt spid="74"/>
                                        </p:tgtEl>
                                      </p:cBhvr>
                                    </p:animEffect>
                                  </p:childTnLst>
                                </p:cTn>
                              </p:par>
                              <p:par>
                                <p:cTn id="140" presetID="22" presetClass="entr" presetSubtype="4" fill="hold" grpId="0" nodeType="withEffect">
                                  <p:stCondLst>
                                    <p:cond delay="1000"/>
                                  </p:stCondLst>
                                  <p:childTnLst>
                                    <p:set>
                                      <p:cBhvr>
                                        <p:cTn id="141" dur="1" fill="hold">
                                          <p:stCondLst>
                                            <p:cond delay="0"/>
                                          </p:stCondLst>
                                        </p:cTn>
                                        <p:tgtEl>
                                          <p:spTgt spid="75"/>
                                        </p:tgtEl>
                                        <p:attrNameLst>
                                          <p:attrName>style.visibility</p:attrName>
                                        </p:attrNameLst>
                                      </p:cBhvr>
                                      <p:to>
                                        <p:strVal val="visible"/>
                                      </p:to>
                                    </p:set>
                                    <p:animEffect transition="in" filter="wipe(down)">
                                      <p:cBhvr>
                                        <p:cTn id="142" dur="250"/>
                                        <p:tgtEl>
                                          <p:spTgt spid="75"/>
                                        </p:tgtEl>
                                      </p:cBhvr>
                                    </p:animEffect>
                                  </p:childTnLst>
                                </p:cTn>
                              </p:par>
                              <p:par>
                                <p:cTn id="143" presetID="22" presetClass="entr" presetSubtype="4" fill="hold" grpId="0" nodeType="withEffect">
                                  <p:stCondLst>
                                    <p:cond delay="1100"/>
                                  </p:stCondLst>
                                  <p:childTnLst>
                                    <p:set>
                                      <p:cBhvr>
                                        <p:cTn id="144" dur="1" fill="hold">
                                          <p:stCondLst>
                                            <p:cond delay="0"/>
                                          </p:stCondLst>
                                        </p:cTn>
                                        <p:tgtEl>
                                          <p:spTgt spid="77"/>
                                        </p:tgtEl>
                                        <p:attrNameLst>
                                          <p:attrName>style.visibility</p:attrName>
                                        </p:attrNameLst>
                                      </p:cBhvr>
                                      <p:to>
                                        <p:strVal val="visible"/>
                                      </p:to>
                                    </p:set>
                                    <p:animEffect transition="in" filter="wipe(down)">
                                      <p:cBhvr>
                                        <p:cTn id="145" dur="250"/>
                                        <p:tgtEl>
                                          <p:spTgt spid="77"/>
                                        </p:tgtEl>
                                      </p:cBhvr>
                                    </p:animEffect>
                                  </p:childTnLst>
                                </p:cTn>
                              </p:par>
                              <p:par>
                                <p:cTn id="146" presetID="22" presetClass="entr" presetSubtype="1" fill="hold" grpId="0" nodeType="withEffect">
                                  <p:stCondLst>
                                    <p:cond delay="1200"/>
                                  </p:stCondLst>
                                  <p:childTnLst>
                                    <p:set>
                                      <p:cBhvr>
                                        <p:cTn id="147" dur="1" fill="hold">
                                          <p:stCondLst>
                                            <p:cond delay="0"/>
                                          </p:stCondLst>
                                        </p:cTn>
                                        <p:tgtEl>
                                          <p:spTgt spid="78"/>
                                        </p:tgtEl>
                                        <p:attrNameLst>
                                          <p:attrName>style.visibility</p:attrName>
                                        </p:attrNameLst>
                                      </p:cBhvr>
                                      <p:to>
                                        <p:strVal val="visible"/>
                                      </p:to>
                                    </p:set>
                                    <p:animEffect transition="in" filter="wipe(up)">
                                      <p:cBhvr>
                                        <p:cTn id="148" dur="250"/>
                                        <p:tgtEl>
                                          <p:spTgt spid="78"/>
                                        </p:tgtEl>
                                      </p:cBhvr>
                                    </p:animEffect>
                                  </p:childTnLst>
                                </p:cTn>
                              </p:par>
                              <p:par>
                                <p:cTn id="149" presetID="22" presetClass="entr" presetSubtype="4" fill="hold" grpId="0" nodeType="withEffect">
                                  <p:stCondLst>
                                    <p:cond delay="700"/>
                                  </p:stCondLst>
                                  <p:childTnLst>
                                    <p:set>
                                      <p:cBhvr>
                                        <p:cTn id="150" dur="1" fill="hold">
                                          <p:stCondLst>
                                            <p:cond delay="0"/>
                                          </p:stCondLst>
                                        </p:cTn>
                                        <p:tgtEl>
                                          <p:spTgt spid="102"/>
                                        </p:tgtEl>
                                        <p:attrNameLst>
                                          <p:attrName>style.visibility</p:attrName>
                                        </p:attrNameLst>
                                      </p:cBhvr>
                                      <p:to>
                                        <p:strVal val="visible"/>
                                      </p:to>
                                    </p:set>
                                    <p:animEffect transition="in" filter="wipe(down)">
                                      <p:cBhvr>
                                        <p:cTn id="151" dur="250"/>
                                        <p:tgtEl>
                                          <p:spTgt spid="102"/>
                                        </p:tgtEl>
                                      </p:cBhvr>
                                    </p:animEffect>
                                  </p:childTnLst>
                                </p:cTn>
                              </p:par>
                              <p:par>
                                <p:cTn id="152" presetID="22" presetClass="entr" presetSubtype="4" fill="hold" grpId="0" nodeType="withEffect">
                                  <p:stCondLst>
                                    <p:cond delay="800"/>
                                  </p:stCondLst>
                                  <p:childTnLst>
                                    <p:set>
                                      <p:cBhvr>
                                        <p:cTn id="153" dur="1" fill="hold">
                                          <p:stCondLst>
                                            <p:cond delay="0"/>
                                          </p:stCondLst>
                                        </p:cTn>
                                        <p:tgtEl>
                                          <p:spTgt spid="103"/>
                                        </p:tgtEl>
                                        <p:attrNameLst>
                                          <p:attrName>style.visibility</p:attrName>
                                        </p:attrNameLst>
                                      </p:cBhvr>
                                      <p:to>
                                        <p:strVal val="visible"/>
                                      </p:to>
                                    </p:set>
                                    <p:animEffect transition="in" filter="wipe(down)">
                                      <p:cBhvr>
                                        <p:cTn id="154" dur="250"/>
                                        <p:tgtEl>
                                          <p:spTgt spid="103"/>
                                        </p:tgtEl>
                                      </p:cBhvr>
                                    </p:animEffect>
                                  </p:childTnLst>
                                </p:cTn>
                              </p:par>
                              <p:par>
                                <p:cTn id="155" presetID="22" presetClass="entr" presetSubtype="4" fill="hold" grpId="0" nodeType="withEffect">
                                  <p:stCondLst>
                                    <p:cond delay="900"/>
                                  </p:stCondLst>
                                  <p:childTnLst>
                                    <p:set>
                                      <p:cBhvr>
                                        <p:cTn id="156" dur="1" fill="hold">
                                          <p:stCondLst>
                                            <p:cond delay="0"/>
                                          </p:stCondLst>
                                        </p:cTn>
                                        <p:tgtEl>
                                          <p:spTgt spid="107"/>
                                        </p:tgtEl>
                                        <p:attrNameLst>
                                          <p:attrName>style.visibility</p:attrName>
                                        </p:attrNameLst>
                                      </p:cBhvr>
                                      <p:to>
                                        <p:strVal val="visible"/>
                                      </p:to>
                                    </p:set>
                                    <p:animEffect transition="in" filter="wipe(down)">
                                      <p:cBhvr>
                                        <p:cTn id="157" dur="250"/>
                                        <p:tgtEl>
                                          <p:spTgt spid="107"/>
                                        </p:tgtEl>
                                      </p:cBhvr>
                                    </p:animEffect>
                                  </p:childTnLst>
                                </p:cTn>
                              </p:par>
                              <p:par>
                                <p:cTn id="158" presetID="22" presetClass="entr" presetSubtype="4" fill="hold" grpId="0" nodeType="withEffect">
                                  <p:stCondLst>
                                    <p:cond delay="1000"/>
                                  </p:stCondLst>
                                  <p:childTnLst>
                                    <p:set>
                                      <p:cBhvr>
                                        <p:cTn id="159" dur="1" fill="hold">
                                          <p:stCondLst>
                                            <p:cond delay="0"/>
                                          </p:stCondLst>
                                        </p:cTn>
                                        <p:tgtEl>
                                          <p:spTgt spid="116"/>
                                        </p:tgtEl>
                                        <p:attrNameLst>
                                          <p:attrName>style.visibility</p:attrName>
                                        </p:attrNameLst>
                                      </p:cBhvr>
                                      <p:to>
                                        <p:strVal val="visible"/>
                                      </p:to>
                                    </p:set>
                                    <p:animEffect transition="in" filter="wipe(down)">
                                      <p:cBhvr>
                                        <p:cTn id="160" dur="250"/>
                                        <p:tgtEl>
                                          <p:spTgt spid="116"/>
                                        </p:tgtEl>
                                      </p:cBhvr>
                                    </p:animEffect>
                                  </p:childTnLst>
                                </p:cTn>
                              </p:par>
                              <p:par>
                                <p:cTn id="161" presetID="22" presetClass="entr" presetSubtype="4" fill="hold" grpId="0" nodeType="withEffect">
                                  <p:stCondLst>
                                    <p:cond delay="1100"/>
                                  </p:stCondLst>
                                  <p:childTnLst>
                                    <p:set>
                                      <p:cBhvr>
                                        <p:cTn id="162" dur="1" fill="hold">
                                          <p:stCondLst>
                                            <p:cond delay="0"/>
                                          </p:stCondLst>
                                        </p:cTn>
                                        <p:tgtEl>
                                          <p:spTgt spid="108"/>
                                        </p:tgtEl>
                                        <p:attrNameLst>
                                          <p:attrName>style.visibility</p:attrName>
                                        </p:attrNameLst>
                                      </p:cBhvr>
                                      <p:to>
                                        <p:strVal val="visible"/>
                                      </p:to>
                                    </p:set>
                                    <p:animEffect transition="in" filter="wipe(down)">
                                      <p:cBhvr>
                                        <p:cTn id="163" dur="250"/>
                                        <p:tgtEl>
                                          <p:spTgt spid="108"/>
                                        </p:tgtEl>
                                      </p:cBhvr>
                                    </p:animEffect>
                                  </p:childTnLst>
                                </p:cTn>
                              </p:par>
                              <p:par>
                                <p:cTn id="164" presetID="22" presetClass="entr" presetSubtype="4" fill="hold" grpId="0" nodeType="withEffect">
                                  <p:stCondLst>
                                    <p:cond delay="1200"/>
                                  </p:stCondLst>
                                  <p:childTnLst>
                                    <p:set>
                                      <p:cBhvr>
                                        <p:cTn id="165" dur="1" fill="hold">
                                          <p:stCondLst>
                                            <p:cond delay="0"/>
                                          </p:stCondLst>
                                        </p:cTn>
                                        <p:tgtEl>
                                          <p:spTgt spid="115"/>
                                        </p:tgtEl>
                                        <p:attrNameLst>
                                          <p:attrName>style.visibility</p:attrName>
                                        </p:attrNameLst>
                                      </p:cBhvr>
                                      <p:to>
                                        <p:strVal val="visible"/>
                                      </p:to>
                                    </p:set>
                                    <p:animEffect transition="in" filter="wipe(down)">
                                      <p:cBhvr>
                                        <p:cTn id="166" dur="250"/>
                                        <p:tgtEl>
                                          <p:spTgt spid="115"/>
                                        </p:tgtEl>
                                      </p:cBhvr>
                                    </p:animEffect>
                                  </p:childTnLst>
                                </p:cTn>
                              </p:par>
                              <p:par>
                                <p:cTn id="167" presetID="22" presetClass="entr" presetSubtype="1" fill="hold" grpId="0" nodeType="withEffect">
                                  <p:stCondLst>
                                    <p:cond delay="700"/>
                                  </p:stCondLst>
                                  <p:childTnLst>
                                    <p:set>
                                      <p:cBhvr>
                                        <p:cTn id="168" dur="1" fill="hold">
                                          <p:stCondLst>
                                            <p:cond delay="0"/>
                                          </p:stCondLst>
                                        </p:cTn>
                                        <p:tgtEl>
                                          <p:spTgt spid="105"/>
                                        </p:tgtEl>
                                        <p:attrNameLst>
                                          <p:attrName>style.visibility</p:attrName>
                                        </p:attrNameLst>
                                      </p:cBhvr>
                                      <p:to>
                                        <p:strVal val="visible"/>
                                      </p:to>
                                    </p:set>
                                    <p:animEffect transition="in" filter="wipe(up)">
                                      <p:cBhvr>
                                        <p:cTn id="169" dur="250"/>
                                        <p:tgtEl>
                                          <p:spTgt spid="105"/>
                                        </p:tgtEl>
                                      </p:cBhvr>
                                    </p:animEffect>
                                  </p:childTnLst>
                                </p:cTn>
                              </p:par>
                              <p:par>
                                <p:cTn id="170" presetID="22" presetClass="entr" presetSubtype="4" fill="hold" grpId="0" nodeType="withEffect">
                                  <p:stCondLst>
                                    <p:cond delay="800"/>
                                  </p:stCondLst>
                                  <p:childTnLst>
                                    <p:set>
                                      <p:cBhvr>
                                        <p:cTn id="171" dur="1" fill="hold">
                                          <p:stCondLst>
                                            <p:cond delay="0"/>
                                          </p:stCondLst>
                                        </p:cTn>
                                        <p:tgtEl>
                                          <p:spTgt spid="101"/>
                                        </p:tgtEl>
                                        <p:attrNameLst>
                                          <p:attrName>style.visibility</p:attrName>
                                        </p:attrNameLst>
                                      </p:cBhvr>
                                      <p:to>
                                        <p:strVal val="visible"/>
                                      </p:to>
                                    </p:set>
                                    <p:animEffect transition="in" filter="wipe(down)">
                                      <p:cBhvr>
                                        <p:cTn id="172" dur="250"/>
                                        <p:tgtEl>
                                          <p:spTgt spid="101"/>
                                        </p:tgtEl>
                                      </p:cBhvr>
                                    </p:animEffect>
                                  </p:childTnLst>
                                </p:cTn>
                              </p:par>
                              <p:par>
                                <p:cTn id="173" presetID="22" presetClass="entr" presetSubtype="4" fill="hold" grpId="0" nodeType="withEffect">
                                  <p:stCondLst>
                                    <p:cond delay="900"/>
                                  </p:stCondLst>
                                  <p:childTnLst>
                                    <p:set>
                                      <p:cBhvr>
                                        <p:cTn id="174" dur="1" fill="hold">
                                          <p:stCondLst>
                                            <p:cond delay="0"/>
                                          </p:stCondLst>
                                        </p:cTn>
                                        <p:tgtEl>
                                          <p:spTgt spid="98"/>
                                        </p:tgtEl>
                                        <p:attrNameLst>
                                          <p:attrName>style.visibility</p:attrName>
                                        </p:attrNameLst>
                                      </p:cBhvr>
                                      <p:to>
                                        <p:strVal val="visible"/>
                                      </p:to>
                                    </p:set>
                                    <p:animEffect transition="in" filter="wipe(down)">
                                      <p:cBhvr>
                                        <p:cTn id="175" dur="250"/>
                                        <p:tgtEl>
                                          <p:spTgt spid="98"/>
                                        </p:tgtEl>
                                      </p:cBhvr>
                                    </p:animEffect>
                                  </p:childTnLst>
                                </p:cTn>
                              </p:par>
                              <p:par>
                                <p:cTn id="176" presetID="22" presetClass="entr" presetSubtype="4" fill="hold" grpId="0" nodeType="withEffect">
                                  <p:stCondLst>
                                    <p:cond delay="1000"/>
                                  </p:stCondLst>
                                  <p:childTnLst>
                                    <p:set>
                                      <p:cBhvr>
                                        <p:cTn id="177" dur="1" fill="hold">
                                          <p:stCondLst>
                                            <p:cond delay="0"/>
                                          </p:stCondLst>
                                        </p:cTn>
                                        <p:tgtEl>
                                          <p:spTgt spid="96"/>
                                        </p:tgtEl>
                                        <p:attrNameLst>
                                          <p:attrName>style.visibility</p:attrName>
                                        </p:attrNameLst>
                                      </p:cBhvr>
                                      <p:to>
                                        <p:strVal val="visible"/>
                                      </p:to>
                                    </p:set>
                                    <p:animEffect transition="in" filter="wipe(down)">
                                      <p:cBhvr>
                                        <p:cTn id="178" dur="250"/>
                                        <p:tgtEl>
                                          <p:spTgt spid="96"/>
                                        </p:tgtEl>
                                      </p:cBhvr>
                                    </p:animEffect>
                                  </p:childTnLst>
                                </p:cTn>
                              </p:par>
                              <p:par>
                                <p:cTn id="179" presetID="22" presetClass="entr" presetSubtype="4" fill="hold" grpId="0" nodeType="withEffect">
                                  <p:stCondLst>
                                    <p:cond delay="1100"/>
                                  </p:stCondLst>
                                  <p:childTnLst>
                                    <p:set>
                                      <p:cBhvr>
                                        <p:cTn id="180" dur="1" fill="hold">
                                          <p:stCondLst>
                                            <p:cond delay="0"/>
                                          </p:stCondLst>
                                        </p:cTn>
                                        <p:tgtEl>
                                          <p:spTgt spid="94"/>
                                        </p:tgtEl>
                                        <p:attrNameLst>
                                          <p:attrName>style.visibility</p:attrName>
                                        </p:attrNameLst>
                                      </p:cBhvr>
                                      <p:to>
                                        <p:strVal val="visible"/>
                                      </p:to>
                                    </p:set>
                                    <p:animEffect transition="in" filter="wipe(down)">
                                      <p:cBhvr>
                                        <p:cTn id="181" dur="250"/>
                                        <p:tgtEl>
                                          <p:spTgt spid="94"/>
                                        </p:tgtEl>
                                      </p:cBhvr>
                                    </p:animEffect>
                                  </p:childTnLst>
                                </p:cTn>
                              </p:par>
                              <p:par>
                                <p:cTn id="182" presetID="22" presetClass="entr" presetSubtype="4" fill="hold" grpId="0" nodeType="withEffect">
                                  <p:stCondLst>
                                    <p:cond delay="1200"/>
                                  </p:stCondLst>
                                  <p:childTnLst>
                                    <p:set>
                                      <p:cBhvr>
                                        <p:cTn id="183" dur="1" fill="hold">
                                          <p:stCondLst>
                                            <p:cond delay="0"/>
                                          </p:stCondLst>
                                        </p:cTn>
                                        <p:tgtEl>
                                          <p:spTgt spid="95"/>
                                        </p:tgtEl>
                                        <p:attrNameLst>
                                          <p:attrName>style.visibility</p:attrName>
                                        </p:attrNameLst>
                                      </p:cBhvr>
                                      <p:to>
                                        <p:strVal val="visible"/>
                                      </p:to>
                                    </p:set>
                                    <p:animEffect transition="in" filter="wipe(down)">
                                      <p:cBhvr>
                                        <p:cTn id="184" dur="250"/>
                                        <p:tgtEl>
                                          <p:spTgt spid="95"/>
                                        </p:tgtEl>
                                      </p:cBhvr>
                                    </p:animEffect>
                                  </p:childTnLst>
                                </p:cTn>
                              </p:par>
                              <p:par>
                                <p:cTn id="185" presetID="22" presetClass="entr" presetSubtype="1" fill="hold" grpId="0" nodeType="withEffect">
                                  <p:stCondLst>
                                    <p:cond delay="700"/>
                                  </p:stCondLst>
                                  <p:childTnLst>
                                    <p:set>
                                      <p:cBhvr>
                                        <p:cTn id="186" dur="1" fill="hold">
                                          <p:stCondLst>
                                            <p:cond delay="0"/>
                                          </p:stCondLst>
                                        </p:cTn>
                                        <p:tgtEl>
                                          <p:spTgt spid="112"/>
                                        </p:tgtEl>
                                        <p:attrNameLst>
                                          <p:attrName>style.visibility</p:attrName>
                                        </p:attrNameLst>
                                      </p:cBhvr>
                                      <p:to>
                                        <p:strVal val="visible"/>
                                      </p:to>
                                    </p:set>
                                    <p:animEffect transition="in" filter="wipe(up)">
                                      <p:cBhvr>
                                        <p:cTn id="187" dur="250"/>
                                        <p:tgtEl>
                                          <p:spTgt spid="112"/>
                                        </p:tgtEl>
                                      </p:cBhvr>
                                    </p:animEffect>
                                  </p:childTnLst>
                                </p:cTn>
                              </p:par>
                              <p:par>
                                <p:cTn id="188" presetID="22" presetClass="entr" presetSubtype="4" fill="hold" grpId="0" nodeType="withEffect">
                                  <p:stCondLst>
                                    <p:cond delay="800"/>
                                  </p:stCondLst>
                                  <p:childTnLst>
                                    <p:set>
                                      <p:cBhvr>
                                        <p:cTn id="189" dur="1" fill="hold">
                                          <p:stCondLst>
                                            <p:cond delay="0"/>
                                          </p:stCondLst>
                                        </p:cTn>
                                        <p:tgtEl>
                                          <p:spTgt spid="106"/>
                                        </p:tgtEl>
                                        <p:attrNameLst>
                                          <p:attrName>style.visibility</p:attrName>
                                        </p:attrNameLst>
                                      </p:cBhvr>
                                      <p:to>
                                        <p:strVal val="visible"/>
                                      </p:to>
                                    </p:set>
                                    <p:animEffect transition="in" filter="wipe(down)">
                                      <p:cBhvr>
                                        <p:cTn id="190" dur="250"/>
                                        <p:tgtEl>
                                          <p:spTgt spid="106"/>
                                        </p:tgtEl>
                                      </p:cBhvr>
                                    </p:animEffect>
                                  </p:childTnLst>
                                </p:cTn>
                              </p:par>
                              <p:par>
                                <p:cTn id="191" presetID="22" presetClass="entr" presetSubtype="4" fill="hold" grpId="0" nodeType="withEffect">
                                  <p:stCondLst>
                                    <p:cond delay="900"/>
                                  </p:stCondLst>
                                  <p:childTnLst>
                                    <p:set>
                                      <p:cBhvr>
                                        <p:cTn id="192" dur="1" fill="hold">
                                          <p:stCondLst>
                                            <p:cond delay="0"/>
                                          </p:stCondLst>
                                        </p:cTn>
                                        <p:tgtEl>
                                          <p:spTgt spid="110"/>
                                        </p:tgtEl>
                                        <p:attrNameLst>
                                          <p:attrName>style.visibility</p:attrName>
                                        </p:attrNameLst>
                                      </p:cBhvr>
                                      <p:to>
                                        <p:strVal val="visible"/>
                                      </p:to>
                                    </p:set>
                                    <p:animEffect transition="in" filter="wipe(down)">
                                      <p:cBhvr>
                                        <p:cTn id="193" dur="250"/>
                                        <p:tgtEl>
                                          <p:spTgt spid="110"/>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114"/>
                                        </p:tgtEl>
                                        <p:attrNameLst>
                                          <p:attrName>style.visibility</p:attrName>
                                        </p:attrNameLst>
                                      </p:cBhvr>
                                      <p:to>
                                        <p:strVal val="visible"/>
                                      </p:to>
                                    </p:set>
                                    <p:animEffect transition="in" filter="wipe(down)">
                                      <p:cBhvr>
                                        <p:cTn id="196" dur="250"/>
                                        <p:tgtEl>
                                          <p:spTgt spid="114"/>
                                        </p:tgtEl>
                                      </p:cBhvr>
                                    </p:animEffect>
                                  </p:childTnLst>
                                </p:cTn>
                              </p:par>
                              <p:par>
                                <p:cTn id="197" presetID="22" presetClass="entr" presetSubtype="1" fill="hold" grpId="0" nodeType="withEffect">
                                  <p:stCondLst>
                                    <p:cond delay="1100"/>
                                  </p:stCondLst>
                                  <p:childTnLst>
                                    <p:set>
                                      <p:cBhvr>
                                        <p:cTn id="198" dur="1" fill="hold">
                                          <p:stCondLst>
                                            <p:cond delay="0"/>
                                          </p:stCondLst>
                                        </p:cTn>
                                        <p:tgtEl>
                                          <p:spTgt spid="111"/>
                                        </p:tgtEl>
                                        <p:attrNameLst>
                                          <p:attrName>style.visibility</p:attrName>
                                        </p:attrNameLst>
                                      </p:cBhvr>
                                      <p:to>
                                        <p:strVal val="visible"/>
                                      </p:to>
                                    </p:set>
                                    <p:animEffect transition="in" filter="wipe(up)">
                                      <p:cBhvr>
                                        <p:cTn id="199" dur="250"/>
                                        <p:tgtEl>
                                          <p:spTgt spid="111"/>
                                        </p:tgtEl>
                                      </p:cBhvr>
                                    </p:animEffect>
                                  </p:childTnLst>
                                </p:cTn>
                              </p:par>
                              <p:par>
                                <p:cTn id="200" presetID="1" presetClass="entr" presetSubtype="0" fill="hold" grpId="0" nodeType="withEffect">
                                  <p:stCondLst>
                                    <p:cond delay="800"/>
                                  </p:stCondLst>
                                  <p:childTnLst>
                                    <p:set>
                                      <p:cBhvr>
                                        <p:cTn id="201" dur="1" fill="hold">
                                          <p:stCondLst>
                                            <p:cond delay="0"/>
                                          </p:stCondLst>
                                        </p:cTn>
                                        <p:tgtEl>
                                          <p:spTgt spid="93"/>
                                        </p:tgtEl>
                                        <p:attrNameLst>
                                          <p:attrName>style.visibility</p:attrName>
                                        </p:attrNameLst>
                                      </p:cBhvr>
                                      <p:to>
                                        <p:strVal val="visible"/>
                                      </p:to>
                                    </p:set>
                                  </p:childTnLst>
                                </p:cTn>
                              </p:par>
                              <p:par>
                                <p:cTn id="202" presetID="6" presetClass="emph" presetSubtype="0" accel="100000" autoRev="1" fill="hold" grpId="1" nodeType="withEffect">
                                  <p:stCondLst>
                                    <p:cond delay="300"/>
                                  </p:stCondLst>
                                  <p:childTnLst>
                                    <p:animScale>
                                      <p:cBhvr>
                                        <p:cTn id="203" dur="500" fill="hold"/>
                                        <p:tgtEl>
                                          <p:spTgt spid="93"/>
                                        </p:tgtEl>
                                      </p:cBhvr>
                                      <p:by x="0" y="0"/>
                                    </p:animScale>
                                  </p:childTnLst>
                                </p:cTn>
                              </p:par>
                              <p:par>
                                <p:cTn id="204" presetID="6" presetClass="emph" presetSubtype="0" decel="100000" fill="hold" grpId="2" nodeType="withEffect">
                                  <p:stCondLst>
                                    <p:cond delay="1000"/>
                                  </p:stCondLst>
                                  <p:childTnLst>
                                    <p:animScale>
                                      <p:cBhvr>
                                        <p:cTn id="205" dur="500" fill="hold"/>
                                        <p:tgtEl>
                                          <p:spTgt spid="93"/>
                                        </p:tgtEl>
                                      </p:cBhvr>
                                      <p:by x="90000" y="90000"/>
                                    </p:animScale>
                                  </p:childTnLst>
                                </p:cTn>
                              </p:par>
                              <p:par>
                                <p:cTn id="206" presetID="22" presetClass="entr" presetSubtype="4" fill="hold" grpId="0" nodeType="withEffect">
                                  <p:stCondLst>
                                    <p:cond delay="800"/>
                                  </p:stCondLst>
                                  <p:childTnLst>
                                    <p:set>
                                      <p:cBhvr>
                                        <p:cTn id="207" dur="1" fill="hold">
                                          <p:stCondLst>
                                            <p:cond delay="0"/>
                                          </p:stCondLst>
                                        </p:cTn>
                                        <p:tgtEl>
                                          <p:spTgt spid="117"/>
                                        </p:tgtEl>
                                        <p:attrNameLst>
                                          <p:attrName>style.visibility</p:attrName>
                                        </p:attrNameLst>
                                      </p:cBhvr>
                                      <p:to>
                                        <p:strVal val="visible"/>
                                      </p:to>
                                    </p:set>
                                    <p:animEffect transition="in" filter="wipe(down)">
                                      <p:cBhvr>
                                        <p:cTn id="208" dur="250"/>
                                        <p:tgtEl>
                                          <p:spTgt spid="117"/>
                                        </p:tgtEl>
                                      </p:cBhvr>
                                    </p:animEffect>
                                  </p:childTnLst>
                                </p:cTn>
                              </p:par>
                              <p:par>
                                <p:cTn id="209" presetID="1" presetClass="entr" presetSubtype="0" fill="hold" nodeType="withEffect">
                                  <p:stCondLst>
                                    <p:cond delay="700"/>
                                  </p:stCondLst>
                                  <p:childTnLst>
                                    <p:set>
                                      <p:cBhvr>
                                        <p:cTn id="210" dur="1" fill="hold">
                                          <p:stCondLst>
                                            <p:cond delay="0"/>
                                          </p:stCondLst>
                                        </p:cTn>
                                        <p:tgtEl>
                                          <p:spTgt spid="4"/>
                                        </p:tgtEl>
                                        <p:attrNameLst>
                                          <p:attrName>style.visibility</p:attrName>
                                        </p:attrNameLst>
                                      </p:cBhvr>
                                      <p:to>
                                        <p:strVal val="visible"/>
                                      </p:to>
                                    </p:set>
                                  </p:childTnLst>
                                </p:cTn>
                              </p:par>
                              <p:par>
                                <p:cTn id="211" presetID="6" presetClass="emph" presetSubtype="0" accel="100000" autoRev="1" fill="hold" nodeType="withEffect">
                                  <p:stCondLst>
                                    <p:cond delay="200"/>
                                  </p:stCondLst>
                                  <p:childTnLst>
                                    <p:animScale>
                                      <p:cBhvr>
                                        <p:cTn id="212" dur="500" fill="hold"/>
                                        <p:tgtEl>
                                          <p:spTgt spid="4"/>
                                        </p:tgtEl>
                                      </p:cBhvr>
                                      <p:by x="0" y="0"/>
                                    </p:animScale>
                                  </p:childTnLst>
                                </p:cTn>
                              </p:par>
                              <p:par>
                                <p:cTn id="213" presetID="6" presetClass="emph" presetSubtype="0" decel="100000" fill="hold" nodeType="withEffect">
                                  <p:stCondLst>
                                    <p:cond delay="900"/>
                                  </p:stCondLst>
                                  <p:childTnLst>
                                    <p:animScale>
                                      <p:cBhvr>
                                        <p:cTn id="214" dur="500" fill="hold"/>
                                        <p:tgtEl>
                                          <p:spTgt spid="4"/>
                                        </p:tgtEl>
                                      </p:cBhvr>
                                      <p:by x="90000" y="90000"/>
                                    </p:animScale>
                                  </p:childTnLst>
                                </p:cTn>
                              </p:par>
                              <p:par>
                                <p:cTn id="215" presetID="1" presetClass="entr" presetSubtype="0" fill="hold" nodeType="withEffect">
                                  <p:stCondLst>
                                    <p:cond delay="1000"/>
                                  </p:stCondLst>
                                  <p:childTnLst>
                                    <p:set>
                                      <p:cBhvr>
                                        <p:cTn id="216" dur="1" fill="hold">
                                          <p:stCondLst>
                                            <p:cond delay="0"/>
                                          </p:stCondLst>
                                        </p:cTn>
                                        <p:tgtEl>
                                          <p:spTgt spid="52"/>
                                        </p:tgtEl>
                                        <p:attrNameLst>
                                          <p:attrName>style.visibility</p:attrName>
                                        </p:attrNameLst>
                                      </p:cBhvr>
                                      <p:to>
                                        <p:strVal val="visible"/>
                                      </p:to>
                                    </p:set>
                                  </p:childTnLst>
                                </p:cTn>
                              </p:par>
                              <p:par>
                                <p:cTn id="217" presetID="6" presetClass="emph" presetSubtype="0" accel="100000" autoRev="1" fill="hold" nodeType="withEffect">
                                  <p:stCondLst>
                                    <p:cond delay="500"/>
                                  </p:stCondLst>
                                  <p:childTnLst>
                                    <p:animScale>
                                      <p:cBhvr>
                                        <p:cTn id="218" dur="500" fill="hold"/>
                                        <p:tgtEl>
                                          <p:spTgt spid="52"/>
                                        </p:tgtEl>
                                      </p:cBhvr>
                                      <p:by x="0" y="0"/>
                                    </p:animScale>
                                  </p:childTnLst>
                                </p:cTn>
                              </p:par>
                              <p:par>
                                <p:cTn id="219" presetID="6" presetClass="emph" presetSubtype="0" decel="100000" fill="hold" nodeType="withEffect">
                                  <p:stCondLst>
                                    <p:cond delay="1200"/>
                                  </p:stCondLst>
                                  <p:childTnLst>
                                    <p:animScale>
                                      <p:cBhvr>
                                        <p:cTn id="220" dur="500" fill="hold"/>
                                        <p:tgtEl>
                                          <p:spTgt spid="52"/>
                                        </p:tgtEl>
                                      </p:cBhvr>
                                      <p:by x="90000" y="90000"/>
                                    </p:animScale>
                                  </p:childTnLst>
                                </p:cTn>
                              </p:par>
                              <p:par>
                                <p:cTn id="221" presetID="1" presetClass="entr" presetSubtype="0" fill="hold" nodeType="withEffect">
                                  <p:stCondLst>
                                    <p:cond delay="1100"/>
                                  </p:stCondLst>
                                  <p:childTnLst>
                                    <p:set>
                                      <p:cBhvr>
                                        <p:cTn id="222" dur="1" fill="hold">
                                          <p:stCondLst>
                                            <p:cond delay="0"/>
                                          </p:stCondLst>
                                        </p:cTn>
                                        <p:tgtEl>
                                          <p:spTgt spid="3"/>
                                        </p:tgtEl>
                                        <p:attrNameLst>
                                          <p:attrName>style.visibility</p:attrName>
                                        </p:attrNameLst>
                                      </p:cBhvr>
                                      <p:to>
                                        <p:strVal val="visible"/>
                                      </p:to>
                                    </p:set>
                                  </p:childTnLst>
                                </p:cTn>
                              </p:par>
                              <p:par>
                                <p:cTn id="223" presetID="6" presetClass="emph" presetSubtype="0" accel="100000" autoRev="1" fill="hold" nodeType="withEffect">
                                  <p:stCondLst>
                                    <p:cond delay="600"/>
                                  </p:stCondLst>
                                  <p:childTnLst>
                                    <p:animScale>
                                      <p:cBhvr>
                                        <p:cTn id="224" dur="500" fill="hold"/>
                                        <p:tgtEl>
                                          <p:spTgt spid="3"/>
                                        </p:tgtEl>
                                      </p:cBhvr>
                                      <p:by x="0" y="0"/>
                                    </p:animScale>
                                  </p:childTnLst>
                                </p:cTn>
                              </p:par>
                              <p:par>
                                <p:cTn id="225" presetID="6" presetClass="emph" presetSubtype="0" decel="100000" fill="hold" nodeType="withEffect">
                                  <p:stCondLst>
                                    <p:cond delay="1300"/>
                                  </p:stCondLst>
                                  <p:childTnLst>
                                    <p:animScale>
                                      <p:cBhvr>
                                        <p:cTn id="226" dur="500" fill="hold"/>
                                        <p:tgtEl>
                                          <p:spTgt spid="3"/>
                                        </p:tgtEl>
                                      </p:cBhvr>
                                      <p:by x="90000" y="9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35" grpId="0" animBg="1"/>
      <p:bldP spid="74" grpId="0" animBg="1"/>
      <p:bldP spid="75" grpId="0" animBg="1"/>
      <p:bldP spid="76" grpId="0" animBg="1"/>
      <p:bldP spid="77" grpId="0" animBg="1"/>
      <p:bldP spid="78" grpId="0" animBg="1"/>
      <p:bldP spid="94" grpId="0" animBg="1"/>
      <p:bldP spid="95" grpId="0" animBg="1"/>
      <p:bldP spid="96" grpId="0" animBg="1"/>
      <p:bldP spid="98" grpId="0" animBg="1"/>
      <p:bldP spid="101" grpId="0" animBg="1"/>
      <p:bldP spid="102" grpId="0" animBg="1"/>
      <p:bldP spid="103" grpId="0" animBg="1"/>
      <p:bldP spid="105"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6" grpId="0" animBg="1"/>
      <p:bldP spid="16" grpId="1" animBg="1"/>
      <p:bldP spid="16" grpId="2" animBg="1"/>
      <p:bldP spid="7" grpId="0" animBg="1"/>
      <p:bldP spid="7" grpId="1" animBg="1"/>
      <p:bldP spid="7" grpId="2" animBg="1"/>
      <p:bldP spid="30" grpId="0" animBg="1"/>
      <p:bldP spid="30" grpId="1" animBg="1"/>
      <p:bldP spid="30" grpId="2" animBg="1"/>
      <p:bldP spid="31" grpId="0" animBg="1"/>
      <p:bldP spid="31" grpId="1" animBg="1"/>
      <p:bldP spid="31" grpId="2" animBg="1"/>
      <p:bldP spid="36" grpId="0" animBg="1"/>
      <p:bldP spid="36" grpId="1" animBg="1"/>
      <p:bldP spid="36" grpId="2" animBg="1"/>
      <p:bldP spid="37" grpId="0" animBg="1"/>
      <p:bldP spid="37" grpId="1" animBg="1"/>
      <p:bldP spid="37" grpId="2" animBg="1"/>
      <p:bldP spid="38" grpId="0" animBg="1"/>
      <p:bldP spid="38" grpId="1" animBg="1"/>
      <p:bldP spid="38" grpId="2" animBg="1"/>
      <p:bldP spid="19" grpId="0" animBg="1"/>
      <p:bldP spid="19" grpId="1" animBg="1"/>
      <p:bldP spid="19" grpId="2" animBg="1"/>
      <p:bldP spid="13" grpId="0" animBg="1"/>
      <p:bldP spid="13" grpId="1" animBg="1"/>
      <p:bldP spid="13" grpId="2" animBg="1"/>
      <p:bldP spid="22" grpId="0" animBg="1"/>
      <p:bldP spid="22" grpId="1" animBg="1"/>
      <p:bldP spid="22" grpId="2" animBg="1"/>
      <p:bldP spid="80" grpId="0" animBg="1"/>
      <p:bldP spid="80" grpId="1" animBg="1"/>
      <p:bldP spid="80" grpId="2" animBg="1"/>
      <p:bldP spid="82" grpId="0" animBg="1"/>
      <p:bldP spid="82" grpId="1" animBg="1"/>
      <p:bldP spid="82" grpId="2" animBg="1"/>
      <p:bldP spid="84" grpId="0" animBg="1"/>
      <p:bldP spid="84" grpId="1" animBg="1"/>
      <p:bldP spid="84" grpId="2" animBg="1"/>
      <p:bldP spid="85" grpId="0" animBg="1"/>
      <p:bldP spid="85" grpId="1" animBg="1"/>
      <p:bldP spid="85" grpId="2" animBg="1"/>
      <p:bldP spid="86" grpId="0" animBg="1"/>
      <p:bldP spid="86" grpId="1" animBg="1"/>
      <p:bldP spid="86" grpId="2" animBg="1"/>
      <p:bldP spid="88" grpId="0" animBg="1"/>
      <p:bldP spid="88" grpId="1" animBg="1"/>
      <p:bldP spid="88" grpId="2" animBg="1"/>
      <p:bldP spid="90" grpId="0" animBg="1"/>
      <p:bldP spid="90" grpId="1" animBg="1"/>
      <p:bldP spid="90" grpId="2" animBg="1"/>
      <p:bldP spid="93" grpId="0" animBg="1"/>
      <p:bldP spid="93" grpId="1" animBg="1"/>
      <p:bldP spid="93"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76" y="234423"/>
            <a:ext cx="11653425" cy="899537"/>
          </a:xfrm>
        </p:spPr>
        <p:txBody>
          <a:bodyPr/>
          <a:lstStyle/>
          <a:p>
            <a:pPr defTabSz="837740"/>
            <a:r>
              <a:rPr lang="en-US" sz="4313" dirty="0">
                <a:solidFill>
                  <a:srgbClr val="505050"/>
                </a:solidFill>
                <a:latin typeface="Segoe UI Semibold" panose="020B0702040204020203" pitchFamily="34" charset="0"/>
                <a:cs typeface="Segoe UI Semibold" panose="020B0702040204020203" pitchFamily="34" charset="0"/>
              </a:rPr>
              <a:t>Enterprise Mobility +Security</a:t>
            </a:r>
          </a:p>
        </p:txBody>
      </p:sp>
      <p:sp>
        <p:nvSpPr>
          <p:cNvPr id="85" name="Rectangle 84"/>
          <p:cNvSpPr/>
          <p:nvPr/>
        </p:nvSpPr>
        <p:spPr bwMode="auto">
          <a:xfrm>
            <a:off x="10489052" y="2502744"/>
            <a:ext cx="1038883" cy="43742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182854" bIns="46630" numCol="1" rtlCol="0" anchor="ctr" anchorCtr="0" compatLnSpc="1">
            <a:prstTxWarp prst="textNoShape">
              <a:avLst/>
            </a:prstTxWarp>
          </a:bodyPr>
          <a:lstStyle/>
          <a:p>
            <a:pPr defTabSz="837740">
              <a:defRPr/>
            </a:pPr>
            <a:r>
              <a:rPr lang="en-US" sz="1100" b="1" kern="0">
                <a:solidFill>
                  <a:srgbClr val="FFFFFF"/>
                </a:solidFill>
                <a:latin typeface="Segoe UI Semilight"/>
                <a:ea typeface="Segoe UI" panose="020B0502040204020203" pitchFamily="34" charset="0"/>
                <a:cs typeface="Segoe UI" panose="020B0502040204020203" pitchFamily="34" charset="0"/>
              </a:rPr>
              <a:t>Microsoft</a:t>
            </a:r>
          </a:p>
          <a:p>
            <a:pPr defTabSz="837740">
              <a:defRPr/>
            </a:pPr>
            <a:r>
              <a:rPr lang="en-US" sz="1100" b="1" kern="0">
                <a:solidFill>
                  <a:srgbClr val="FFFFFF"/>
                </a:solidFill>
                <a:latin typeface="Segoe UI Semilight"/>
                <a:ea typeface="Segoe UI" panose="020B0502040204020203" pitchFamily="34" charset="0"/>
                <a:cs typeface="Segoe UI" panose="020B0502040204020203" pitchFamily="34" charset="0"/>
              </a:rPr>
              <a:t>Intune</a:t>
            </a:r>
          </a:p>
        </p:txBody>
      </p:sp>
      <p:sp>
        <p:nvSpPr>
          <p:cNvPr id="86" name="Rectangle 85"/>
          <p:cNvSpPr/>
          <p:nvPr/>
        </p:nvSpPr>
        <p:spPr bwMode="auto">
          <a:xfrm>
            <a:off x="6698539" y="3949917"/>
            <a:ext cx="1690434" cy="65527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182854" bIns="46630" numCol="1" rtlCol="0" anchor="ctr" anchorCtr="0" compatLnSpc="1">
            <a:prstTxWarp prst="textNoShape">
              <a:avLst/>
            </a:prstTxWarp>
          </a:bodyPr>
          <a:lstStyle/>
          <a:p>
            <a:pPr algn="ctr" defTabSz="837740">
              <a:defRPr/>
            </a:pPr>
            <a:r>
              <a:rPr lang="en-US" sz="1100" b="1" kern="0">
                <a:solidFill>
                  <a:srgbClr val="FFFFFF"/>
                </a:solidFill>
                <a:latin typeface="Segoe UI Semilight"/>
                <a:ea typeface="Segoe UI" panose="020B0502040204020203" pitchFamily="34" charset="0"/>
                <a:cs typeface="Segoe UI" panose="020B0502040204020203" pitchFamily="34" charset="0"/>
              </a:rPr>
              <a:t>Azure Information Protection</a:t>
            </a:r>
          </a:p>
        </p:txBody>
      </p:sp>
      <p:grpSp>
        <p:nvGrpSpPr>
          <p:cNvPr id="87" name="Group 86"/>
          <p:cNvGrpSpPr/>
          <p:nvPr/>
        </p:nvGrpSpPr>
        <p:grpSpPr>
          <a:xfrm>
            <a:off x="4371353" y="1807866"/>
            <a:ext cx="1806978" cy="1189115"/>
            <a:chOff x="1889968" y="1652100"/>
            <a:chExt cx="2160490" cy="1421749"/>
          </a:xfrm>
        </p:grpSpPr>
        <p:sp>
          <p:nvSpPr>
            <p:cNvPr id="88" name="Freeform 5"/>
            <p:cNvSpPr>
              <a:spLocks/>
            </p:cNvSpPr>
            <p:nvPr/>
          </p:nvSpPr>
          <p:spPr bwMode="auto">
            <a:xfrm>
              <a:off x="2573070" y="1652100"/>
              <a:ext cx="1477388" cy="1337833"/>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defTabSz="932508">
                <a:defRPr/>
              </a:pPr>
              <a:endParaRPr lang="en-US" sz="1836" kern="0">
                <a:solidFill>
                  <a:sysClr val="windowText" lastClr="000000"/>
                </a:solidFill>
                <a:latin typeface="Segoe UI Semilight"/>
              </a:endParaRPr>
            </a:p>
          </p:txBody>
        </p:sp>
        <p:sp>
          <p:nvSpPr>
            <p:cNvPr id="89" name="Freeform 6"/>
            <p:cNvSpPr>
              <a:spLocks/>
            </p:cNvSpPr>
            <p:nvPr/>
          </p:nvSpPr>
          <p:spPr bwMode="auto">
            <a:xfrm>
              <a:off x="1889968" y="1703934"/>
              <a:ext cx="1969853" cy="1369915"/>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defTabSz="932508">
                <a:defRPr/>
              </a:pPr>
              <a:endParaRPr lang="en-US" sz="1836" kern="0">
                <a:solidFill>
                  <a:sysClr val="windowText" lastClr="000000"/>
                </a:solidFill>
                <a:latin typeface="Segoe UI Semilight"/>
              </a:endParaRPr>
            </a:p>
          </p:txBody>
        </p:sp>
      </p:grpSp>
      <p:grpSp>
        <p:nvGrpSpPr>
          <p:cNvPr id="90" name="Group 89"/>
          <p:cNvGrpSpPr/>
          <p:nvPr/>
        </p:nvGrpSpPr>
        <p:grpSpPr>
          <a:xfrm>
            <a:off x="1859694" y="1332453"/>
            <a:ext cx="3924324" cy="1708239"/>
            <a:chOff x="1508903" y="1143000"/>
            <a:chExt cx="4382211" cy="1907555"/>
          </a:xfrm>
        </p:grpSpPr>
        <p:grpSp>
          <p:nvGrpSpPr>
            <p:cNvPr id="91" name="Group 90"/>
            <p:cNvGrpSpPr/>
            <p:nvPr/>
          </p:nvGrpSpPr>
          <p:grpSpPr>
            <a:xfrm>
              <a:off x="1508903" y="1430128"/>
              <a:ext cx="2412232" cy="1587412"/>
              <a:chOff x="3242718" y="2211361"/>
              <a:chExt cx="4836957" cy="3183044"/>
            </a:xfrm>
          </p:grpSpPr>
          <p:sp>
            <p:nvSpPr>
              <p:cNvPr id="103" name="Freeform 5"/>
              <p:cNvSpPr>
                <a:spLocks/>
              </p:cNvSpPr>
              <p:nvPr/>
            </p:nvSpPr>
            <p:spPr bwMode="auto">
              <a:xfrm>
                <a:off x="4772063" y="2211361"/>
                <a:ext cx="3307612" cy="2995171"/>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defTabSz="932508">
                  <a:defRPr/>
                </a:pPr>
                <a:endParaRPr lang="en-US" sz="1836" kern="0">
                  <a:solidFill>
                    <a:sysClr val="windowText" lastClr="000000"/>
                  </a:solidFill>
                  <a:latin typeface="Segoe UI Semilight"/>
                </a:endParaRPr>
              </a:p>
            </p:txBody>
          </p:sp>
          <p:sp>
            <p:nvSpPr>
              <p:cNvPr id="104" name="Freeform 6"/>
              <p:cNvSpPr>
                <a:spLocks/>
              </p:cNvSpPr>
              <p:nvPr/>
            </p:nvSpPr>
            <p:spPr bwMode="auto">
              <a:xfrm>
                <a:off x="3242718" y="2327408"/>
                <a:ext cx="4410155" cy="3066997"/>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defTabSz="932508">
                  <a:defRPr/>
                </a:pPr>
                <a:endParaRPr lang="en-US" sz="1836" kern="0">
                  <a:solidFill>
                    <a:sysClr val="windowText" lastClr="000000"/>
                  </a:solidFill>
                  <a:latin typeface="Segoe UI Semilight"/>
                </a:endParaRPr>
              </a:p>
            </p:txBody>
          </p:sp>
        </p:grpSp>
        <p:pic>
          <p:nvPicPr>
            <p:cNvPr id="92" name="Picture 91"/>
            <p:cNvPicPr>
              <a:picLocks noChangeAspect="1"/>
            </p:cNvPicPr>
            <p:nvPr/>
          </p:nvPicPr>
          <p:blipFill>
            <a:blip r:embed="rId3"/>
            <a:stretch>
              <a:fillRect/>
            </a:stretch>
          </p:blipFill>
          <p:spPr>
            <a:xfrm>
              <a:off x="3063688" y="1143000"/>
              <a:ext cx="2827426" cy="1907555"/>
            </a:xfrm>
            <a:prstGeom prst="rect">
              <a:avLst/>
            </a:prstGeom>
          </p:spPr>
        </p:pic>
        <p:sp>
          <p:nvSpPr>
            <p:cNvPr id="93" name="Oval 92"/>
            <p:cNvSpPr/>
            <p:nvPr/>
          </p:nvSpPr>
          <p:spPr bwMode="auto">
            <a:xfrm>
              <a:off x="2892915" y="2241336"/>
              <a:ext cx="496208" cy="496208"/>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94" name="Picture 93"/>
            <p:cNvPicPr>
              <a:picLocks noChangeAspect="1"/>
            </p:cNvPicPr>
            <p:nvPr/>
          </p:nvPicPr>
          <p:blipFill>
            <a:blip r:embed="rId4"/>
            <a:stretch>
              <a:fillRect/>
            </a:stretch>
          </p:blipFill>
          <p:spPr>
            <a:xfrm>
              <a:off x="2953705" y="2322807"/>
              <a:ext cx="368760" cy="348406"/>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303" y="2336476"/>
              <a:ext cx="339374" cy="339374"/>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075" y="1796262"/>
              <a:ext cx="314404" cy="292220"/>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5807" y="1380284"/>
              <a:ext cx="530932" cy="371838"/>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464" y="1897005"/>
              <a:ext cx="375654" cy="375654"/>
            </a:xfrm>
            <a:prstGeom prst="rect">
              <a:avLst/>
            </a:prstGeom>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0412" y="2320534"/>
              <a:ext cx="304580" cy="365080"/>
            </a:xfrm>
            <a:prstGeom prst="rect">
              <a:avLst/>
            </a:prstGeom>
          </p:spPr>
        </p:pic>
        <p:pic>
          <p:nvPicPr>
            <p:cNvPr id="100" name="Pictur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4744" y="1673883"/>
              <a:ext cx="426922" cy="421340"/>
            </a:xfrm>
            <a:prstGeom prst="rect">
              <a:avLst/>
            </a:prstGeom>
          </p:spPr>
        </p:pic>
        <p:pic>
          <p:nvPicPr>
            <p:cNvPr id="101" name="Pictur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3583" y="2454578"/>
              <a:ext cx="336746" cy="336746"/>
            </a:xfrm>
            <a:prstGeom prst="rect">
              <a:avLst/>
            </a:prstGeom>
          </p:spPr>
        </p:pic>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7584" y="2048877"/>
              <a:ext cx="394791" cy="497994"/>
            </a:xfrm>
            <a:prstGeom prst="rect">
              <a:avLst/>
            </a:prstGeom>
            <a:noFill/>
            <a:ln>
              <a:noFill/>
            </a:ln>
          </p:spPr>
        </p:pic>
      </p:grpSp>
      <p:grpSp>
        <p:nvGrpSpPr>
          <p:cNvPr id="105" name="Group 104"/>
          <p:cNvGrpSpPr/>
          <p:nvPr/>
        </p:nvGrpSpPr>
        <p:grpSpPr>
          <a:xfrm>
            <a:off x="3351006" y="3139589"/>
            <a:ext cx="192448" cy="860561"/>
            <a:chOff x="332777" y="2034973"/>
            <a:chExt cx="134352" cy="943576"/>
          </a:xfrm>
        </p:grpSpPr>
        <p:cxnSp>
          <p:nvCxnSpPr>
            <p:cNvPr id="106" name="Straight Arrow Connector 105"/>
            <p:cNvCxnSpPr/>
            <p:nvPr/>
          </p:nvCxnSpPr>
          <p:spPr>
            <a:xfrm>
              <a:off x="332777" y="2046365"/>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467129" y="2034973"/>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8" name="Oval 107"/>
          <p:cNvSpPr/>
          <p:nvPr/>
        </p:nvSpPr>
        <p:spPr>
          <a:xfrm>
            <a:off x="8978815" y="2874605"/>
            <a:ext cx="2677556" cy="2677556"/>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sp>
        <p:nvSpPr>
          <p:cNvPr id="109" name="Oval 108"/>
          <p:cNvSpPr/>
          <p:nvPr/>
        </p:nvSpPr>
        <p:spPr>
          <a:xfrm>
            <a:off x="5150768" y="3346005"/>
            <a:ext cx="1656443" cy="1656443"/>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sp>
        <p:nvSpPr>
          <p:cNvPr id="110" name="Oval 109"/>
          <p:cNvSpPr/>
          <p:nvPr/>
        </p:nvSpPr>
        <p:spPr>
          <a:xfrm>
            <a:off x="2057973" y="4114703"/>
            <a:ext cx="2604939" cy="2604937"/>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sp>
        <p:nvSpPr>
          <p:cNvPr id="111" name="TextBox 110"/>
          <p:cNvSpPr txBox="1"/>
          <p:nvPr/>
        </p:nvSpPr>
        <p:spPr>
          <a:xfrm>
            <a:off x="9316814" y="4358360"/>
            <a:ext cx="2074561" cy="761871"/>
          </a:xfrm>
          <a:prstGeom prst="rect">
            <a:avLst/>
          </a:prstGeom>
          <a:noFill/>
        </p:spPr>
        <p:txBody>
          <a:bodyPr wrap="square" lIns="249347" tIns="199477" rIns="249347" bIns="199477" rtlCol="0">
            <a:spAutoFit/>
          </a:bodyPr>
          <a:lstStyle/>
          <a:p>
            <a:pPr algn="ctr" defTabSz="1246637">
              <a:lnSpc>
                <a:spcPts val="1364"/>
              </a:lnSpc>
              <a:defRPr/>
            </a:pPr>
            <a:r>
              <a:rPr lang="en-US" sz="1364" kern="0">
                <a:solidFill>
                  <a:srgbClr val="00188F"/>
                </a:solidFill>
                <a:latin typeface="Segoe UI Semilight"/>
                <a:ea typeface="Segoe UI" panose="020B0502040204020203" pitchFamily="34" charset="0"/>
                <a:cs typeface="Segoe UI" panose="020B0502040204020203" pitchFamily="34" charset="0"/>
              </a:rPr>
              <a:t>Protect your users, devices, and apps</a:t>
            </a:r>
          </a:p>
        </p:txBody>
      </p:sp>
      <p:sp>
        <p:nvSpPr>
          <p:cNvPr id="112" name="TextBox 111"/>
          <p:cNvSpPr txBox="1"/>
          <p:nvPr/>
        </p:nvSpPr>
        <p:spPr>
          <a:xfrm>
            <a:off x="2346292" y="5565821"/>
            <a:ext cx="2025060" cy="941382"/>
          </a:xfrm>
          <a:prstGeom prst="rect">
            <a:avLst/>
          </a:prstGeom>
          <a:noFill/>
        </p:spPr>
        <p:txBody>
          <a:bodyPr wrap="square" lIns="249347" tIns="199477" rIns="249347" bIns="199477" rtlCol="0">
            <a:spAutoFit/>
          </a:bodyPr>
          <a:lstStyle/>
          <a:p>
            <a:pPr algn="ctr" defTabSz="1246637">
              <a:lnSpc>
                <a:spcPts val="1364"/>
              </a:lnSpc>
              <a:defRPr/>
            </a:pPr>
            <a:r>
              <a:rPr lang="en-US" sz="1364" kern="0">
                <a:solidFill>
                  <a:srgbClr val="00188F"/>
                </a:solidFill>
                <a:latin typeface="Segoe UI Semilight"/>
                <a:ea typeface="Segoe UI" panose="020B0502040204020203" pitchFamily="34" charset="0"/>
                <a:cs typeface="Segoe UI" panose="020B0502040204020203" pitchFamily="34" charset="0"/>
              </a:rPr>
              <a:t>Detect threats early with visibility and threat analytics</a:t>
            </a:r>
          </a:p>
        </p:txBody>
      </p:sp>
      <p:grpSp>
        <p:nvGrpSpPr>
          <p:cNvPr id="113" name="Group 112"/>
          <p:cNvGrpSpPr/>
          <p:nvPr/>
        </p:nvGrpSpPr>
        <p:grpSpPr>
          <a:xfrm>
            <a:off x="3142797" y="5110533"/>
            <a:ext cx="436931" cy="402729"/>
            <a:chOff x="892941" y="2650701"/>
            <a:chExt cx="253211" cy="233391"/>
          </a:xfrm>
        </p:grpSpPr>
        <p:sp>
          <p:nvSpPr>
            <p:cNvPr id="114" name="Freeform 5"/>
            <p:cNvSpPr>
              <a:spLocks noEditPoints="1"/>
            </p:cNvSpPr>
            <p:nvPr/>
          </p:nvSpPr>
          <p:spPr bwMode="auto">
            <a:xfrm>
              <a:off x="946466" y="2695959"/>
              <a:ext cx="146161" cy="142981"/>
            </a:xfrm>
            <a:custGeom>
              <a:avLst/>
              <a:gdLst>
                <a:gd name="T0" fmla="*/ 522 w 582"/>
                <a:gd name="T1" fmla="*/ 266 h 569"/>
                <a:gd name="T2" fmla="*/ 472 w 582"/>
                <a:gd name="T3" fmla="*/ 270 h 569"/>
                <a:gd name="T4" fmla="*/ 348 w 582"/>
                <a:gd name="T5" fmla="*/ 122 h 569"/>
                <a:gd name="T6" fmla="*/ 359 w 582"/>
                <a:gd name="T7" fmla="*/ 62 h 569"/>
                <a:gd name="T8" fmla="*/ 309 w 582"/>
                <a:gd name="T9" fmla="*/ 12 h 569"/>
                <a:gd name="T10" fmla="*/ 220 w 582"/>
                <a:gd name="T11" fmla="*/ 81 h 569"/>
                <a:gd name="T12" fmla="*/ 233 w 582"/>
                <a:gd name="T13" fmla="*/ 122 h 569"/>
                <a:gd name="T14" fmla="*/ 110 w 582"/>
                <a:gd name="T15" fmla="*/ 270 h 569"/>
                <a:gd name="T16" fmla="*/ 59 w 582"/>
                <a:gd name="T17" fmla="*/ 266 h 569"/>
                <a:gd name="T18" fmla="*/ 11 w 582"/>
                <a:gd name="T19" fmla="*/ 316 h 569"/>
                <a:gd name="T20" fmla="*/ 80 w 582"/>
                <a:gd name="T21" fmla="*/ 405 h 569"/>
                <a:gd name="T22" fmla="*/ 124 w 582"/>
                <a:gd name="T23" fmla="*/ 389 h 569"/>
                <a:gd name="T24" fmla="*/ 225 w 582"/>
                <a:gd name="T25" fmla="*/ 463 h 569"/>
                <a:gd name="T26" fmla="*/ 223 w 582"/>
                <a:gd name="T27" fmla="*/ 511 h 569"/>
                <a:gd name="T28" fmla="*/ 273 w 582"/>
                <a:gd name="T29" fmla="*/ 558 h 569"/>
                <a:gd name="T30" fmla="*/ 361 w 582"/>
                <a:gd name="T31" fmla="*/ 489 h 569"/>
                <a:gd name="T32" fmla="*/ 357 w 582"/>
                <a:gd name="T33" fmla="*/ 463 h 569"/>
                <a:gd name="T34" fmla="*/ 458 w 582"/>
                <a:gd name="T35" fmla="*/ 389 h 569"/>
                <a:gd name="T36" fmla="*/ 502 w 582"/>
                <a:gd name="T37" fmla="*/ 405 h 569"/>
                <a:gd name="T38" fmla="*/ 571 w 582"/>
                <a:gd name="T39" fmla="*/ 316 h 569"/>
                <a:gd name="T40" fmla="*/ 522 w 582"/>
                <a:gd name="T41" fmla="*/ 266 h 569"/>
                <a:gd name="T42" fmla="*/ 137 w 582"/>
                <a:gd name="T43" fmla="*/ 293 h 569"/>
                <a:gd name="T44" fmla="*/ 261 w 582"/>
                <a:gd name="T45" fmla="*/ 145 h 569"/>
                <a:gd name="T46" fmla="*/ 273 w 582"/>
                <a:gd name="T47" fmla="*/ 149 h 569"/>
                <a:gd name="T48" fmla="*/ 273 w 582"/>
                <a:gd name="T49" fmla="*/ 421 h 569"/>
                <a:gd name="T50" fmla="*/ 246 w 582"/>
                <a:gd name="T51" fmla="*/ 434 h 569"/>
                <a:gd name="T52" fmla="*/ 146 w 582"/>
                <a:gd name="T53" fmla="*/ 360 h 569"/>
                <a:gd name="T54" fmla="*/ 150 w 582"/>
                <a:gd name="T55" fmla="*/ 334 h 569"/>
                <a:gd name="T56" fmla="*/ 137 w 582"/>
                <a:gd name="T57" fmla="*/ 293 h 569"/>
                <a:gd name="T58" fmla="*/ 309 w 582"/>
                <a:gd name="T59" fmla="*/ 421 h 569"/>
                <a:gd name="T60" fmla="*/ 309 w 582"/>
                <a:gd name="T61" fmla="*/ 149 h 569"/>
                <a:gd name="T62" fmla="*/ 321 w 582"/>
                <a:gd name="T63" fmla="*/ 145 h 569"/>
                <a:gd name="T64" fmla="*/ 444 w 582"/>
                <a:gd name="T65" fmla="*/ 293 h 569"/>
                <a:gd name="T66" fmla="*/ 431 w 582"/>
                <a:gd name="T67" fmla="*/ 334 h 569"/>
                <a:gd name="T68" fmla="*/ 436 w 582"/>
                <a:gd name="T69" fmla="*/ 360 h 569"/>
                <a:gd name="T70" fmla="*/ 335 w 582"/>
                <a:gd name="T71" fmla="*/ 434 h 569"/>
                <a:gd name="T72" fmla="*/ 309 w 582"/>
                <a:gd name="T73" fmla="*/ 4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569">
                  <a:moveTo>
                    <a:pt x="522" y="266"/>
                  </a:moveTo>
                  <a:cubicBezTo>
                    <a:pt x="504" y="261"/>
                    <a:pt x="487" y="263"/>
                    <a:pt x="472" y="270"/>
                  </a:cubicBezTo>
                  <a:cubicBezTo>
                    <a:pt x="348" y="122"/>
                    <a:pt x="348" y="122"/>
                    <a:pt x="348" y="122"/>
                  </a:cubicBezTo>
                  <a:cubicBezTo>
                    <a:pt x="360" y="106"/>
                    <a:pt x="365" y="84"/>
                    <a:pt x="359" y="62"/>
                  </a:cubicBezTo>
                  <a:cubicBezTo>
                    <a:pt x="353" y="38"/>
                    <a:pt x="333" y="18"/>
                    <a:pt x="309" y="12"/>
                  </a:cubicBezTo>
                  <a:cubicBezTo>
                    <a:pt x="262" y="0"/>
                    <a:pt x="220" y="36"/>
                    <a:pt x="220" y="81"/>
                  </a:cubicBezTo>
                  <a:cubicBezTo>
                    <a:pt x="220" y="96"/>
                    <a:pt x="225" y="110"/>
                    <a:pt x="233" y="122"/>
                  </a:cubicBezTo>
                  <a:cubicBezTo>
                    <a:pt x="110" y="270"/>
                    <a:pt x="110" y="270"/>
                    <a:pt x="110" y="270"/>
                  </a:cubicBezTo>
                  <a:cubicBezTo>
                    <a:pt x="95" y="263"/>
                    <a:pt x="78" y="261"/>
                    <a:pt x="59" y="266"/>
                  </a:cubicBezTo>
                  <a:cubicBezTo>
                    <a:pt x="36" y="273"/>
                    <a:pt x="17" y="293"/>
                    <a:pt x="11" y="316"/>
                  </a:cubicBezTo>
                  <a:cubicBezTo>
                    <a:pt x="0" y="363"/>
                    <a:pt x="35" y="405"/>
                    <a:pt x="80" y="405"/>
                  </a:cubicBezTo>
                  <a:cubicBezTo>
                    <a:pt x="97" y="405"/>
                    <a:pt x="112" y="399"/>
                    <a:pt x="124" y="389"/>
                  </a:cubicBezTo>
                  <a:cubicBezTo>
                    <a:pt x="225" y="463"/>
                    <a:pt x="225" y="463"/>
                    <a:pt x="225" y="463"/>
                  </a:cubicBezTo>
                  <a:cubicBezTo>
                    <a:pt x="219" y="477"/>
                    <a:pt x="218" y="494"/>
                    <a:pt x="223" y="511"/>
                  </a:cubicBezTo>
                  <a:cubicBezTo>
                    <a:pt x="231" y="534"/>
                    <a:pt x="250" y="552"/>
                    <a:pt x="273" y="558"/>
                  </a:cubicBezTo>
                  <a:cubicBezTo>
                    <a:pt x="320" y="569"/>
                    <a:pt x="361" y="534"/>
                    <a:pt x="361" y="489"/>
                  </a:cubicBezTo>
                  <a:cubicBezTo>
                    <a:pt x="361" y="480"/>
                    <a:pt x="360" y="471"/>
                    <a:pt x="357" y="463"/>
                  </a:cubicBezTo>
                  <a:cubicBezTo>
                    <a:pt x="458" y="389"/>
                    <a:pt x="458" y="389"/>
                    <a:pt x="458" y="389"/>
                  </a:cubicBezTo>
                  <a:cubicBezTo>
                    <a:pt x="470" y="399"/>
                    <a:pt x="485" y="405"/>
                    <a:pt x="502" y="405"/>
                  </a:cubicBezTo>
                  <a:cubicBezTo>
                    <a:pt x="547" y="405"/>
                    <a:pt x="582" y="363"/>
                    <a:pt x="571" y="316"/>
                  </a:cubicBezTo>
                  <a:cubicBezTo>
                    <a:pt x="565" y="293"/>
                    <a:pt x="546" y="273"/>
                    <a:pt x="522" y="266"/>
                  </a:cubicBezTo>
                  <a:close/>
                  <a:moveTo>
                    <a:pt x="137" y="293"/>
                  </a:moveTo>
                  <a:cubicBezTo>
                    <a:pt x="261" y="145"/>
                    <a:pt x="261" y="145"/>
                    <a:pt x="261" y="145"/>
                  </a:cubicBezTo>
                  <a:cubicBezTo>
                    <a:pt x="267" y="147"/>
                    <a:pt x="267" y="147"/>
                    <a:pt x="273" y="149"/>
                  </a:cubicBezTo>
                  <a:cubicBezTo>
                    <a:pt x="273" y="421"/>
                    <a:pt x="273" y="421"/>
                    <a:pt x="273" y="421"/>
                  </a:cubicBezTo>
                  <a:cubicBezTo>
                    <a:pt x="263" y="423"/>
                    <a:pt x="254" y="428"/>
                    <a:pt x="246" y="434"/>
                  </a:cubicBezTo>
                  <a:cubicBezTo>
                    <a:pt x="146" y="360"/>
                    <a:pt x="146" y="360"/>
                    <a:pt x="146" y="360"/>
                  </a:cubicBezTo>
                  <a:cubicBezTo>
                    <a:pt x="149" y="352"/>
                    <a:pt x="150" y="343"/>
                    <a:pt x="150" y="334"/>
                  </a:cubicBezTo>
                  <a:cubicBezTo>
                    <a:pt x="150" y="319"/>
                    <a:pt x="146" y="305"/>
                    <a:pt x="137" y="293"/>
                  </a:cubicBezTo>
                  <a:close/>
                  <a:moveTo>
                    <a:pt x="309" y="421"/>
                  </a:moveTo>
                  <a:cubicBezTo>
                    <a:pt x="309" y="149"/>
                    <a:pt x="309" y="149"/>
                    <a:pt x="309" y="149"/>
                  </a:cubicBezTo>
                  <a:cubicBezTo>
                    <a:pt x="315" y="147"/>
                    <a:pt x="315" y="147"/>
                    <a:pt x="321" y="145"/>
                  </a:cubicBezTo>
                  <a:cubicBezTo>
                    <a:pt x="444" y="293"/>
                    <a:pt x="444" y="293"/>
                    <a:pt x="444" y="293"/>
                  </a:cubicBezTo>
                  <a:cubicBezTo>
                    <a:pt x="436" y="305"/>
                    <a:pt x="431" y="319"/>
                    <a:pt x="431" y="334"/>
                  </a:cubicBezTo>
                  <a:cubicBezTo>
                    <a:pt x="431" y="343"/>
                    <a:pt x="433" y="352"/>
                    <a:pt x="436" y="360"/>
                  </a:cubicBezTo>
                  <a:cubicBezTo>
                    <a:pt x="335" y="434"/>
                    <a:pt x="335" y="434"/>
                    <a:pt x="335" y="434"/>
                  </a:cubicBezTo>
                  <a:cubicBezTo>
                    <a:pt x="328" y="428"/>
                    <a:pt x="319" y="423"/>
                    <a:pt x="309" y="42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73" tIns="62336" rIns="124673" bIns="62336" numCol="1" anchor="t" anchorCtr="0" compatLnSpc="1">
              <a:prstTxWarp prst="textNoShape">
                <a:avLst/>
              </a:prstTxWarp>
            </a:bodyPr>
            <a:lstStyle/>
            <a:p>
              <a:pPr defTabSz="837740">
                <a:defRPr/>
              </a:pPr>
              <a:endParaRPr lang="en-US" sz="1650" kern="0">
                <a:solidFill>
                  <a:sysClr val="windowText" lastClr="000000"/>
                </a:solidFill>
                <a:latin typeface="Calibri" panose="020F0502020204030204"/>
              </a:endParaRPr>
            </a:p>
          </p:txBody>
        </p:sp>
        <p:sp>
          <p:nvSpPr>
            <p:cNvPr id="115" name="Freeform 6"/>
            <p:cNvSpPr>
              <a:spLocks noEditPoints="1"/>
            </p:cNvSpPr>
            <p:nvPr/>
          </p:nvSpPr>
          <p:spPr bwMode="auto">
            <a:xfrm>
              <a:off x="892941" y="2650701"/>
              <a:ext cx="253211" cy="233391"/>
            </a:xfrm>
            <a:custGeom>
              <a:avLst/>
              <a:gdLst>
                <a:gd name="T0" fmla="*/ 481 w 1008"/>
                <a:gd name="T1" fmla="*/ 13 h 929"/>
                <a:gd name="T2" fmla="*/ 12 w 1008"/>
                <a:gd name="T3" fmla="*/ 532 h 929"/>
                <a:gd name="T4" fmla="*/ 16 w 1008"/>
                <a:gd name="T5" fmla="*/ 577 h 929"/>
                <a:gd name="T6" fmla="*/ 486 w 1008"/>
                <a:gd name="T7" fmla="*/ 921 h 929"/>
                <a:gd name="T8" fmla="*/ 521 w 1008"/>
                <a:gd name="T9" fmla="*/ 921 h 929"/>
                <a:gd name="T10" fmla="*/ 991 w 1008"/>
                <a:gd name="T11" fmla="*/ 577 h 929"/>
                <a:gd name="T12" fmla="*/ 996 w 1008"/>
                <a:gd name="T13" fmla="*/ 532 h 929"/>
                <a:gd name="T14" fmla="*/ 526 w 1008"/>
                <a:gd name="T15" fmla="*/ 13 h 929"/>
                <a:gd name="T16" fmla="*/ 481 w 1008"/>
                <a:gd name="T17" fmla="*/ 13 h 929"/>
                <a:gd name="T18" fmla="*/ 88 w 1008"/>
                <a:gd name="T19" fmla="*/ 538 h 929"/>
                <a:gd name="T20" fmla="*/ 495 w 1008"/>
                <a:gd name="T21" fmla="*/ 88 h 929"/>
                <a:gd name="T22" fmla="*/ 512 w 1008"/>
                <a:gd name="T23" fmla="*/ 88 h 929"/>
                <a:gd name="T24" fmla="*/ 920 w 1008"/>
                <a:gd name="T25" fmla="*/ 538 h 929"/>
                <a:gd name="T26" fmla="*/ 918 w 1008"/>
                <a:gd name="T27" fmla="*/ 556 h 929"/>
                <a:gd name="T28" fmla="*/ 511 w 1008"/>
                <a:gd name="T29" fmla="*/ 854 h 929"/>
                <a:gd name="T30" fmla="*/ 496 w 1008"/>
                <a:gd name="T31" fmla="*/ 854 h 929"/>
                <a:gd name="T32" fmla="*/ 90 w 1008"/>
                <a:gd name="T33" fmla="*/ 556 h 929"/>
                <a:gd name="T34" fmla="*/ 88 w 1008"/>
                <a:gd name="T35" fmla="*/ 5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8" h="929">
                  <a:moveTo>
                    <a:pt x="481" y="13"/>
                  </a:moveTo>
                  <a:cubicBezTo>
                    <a:pt x="12" y="532"/>
                    <a:pt x="12" y="532"/>
                    <a:pt x="12" y="532"/>
                  </a:cubicBezTo>
                  <a:cubicBezTo>
                    <a:pt x="0" y="545"/>
                    <a:pt x="2" y="566"/>
                    <a:pt x="16" y="577"/>
                  </a:cubicBezTo>
                  <a:cubicBezTo>
                    <a:pt x="486" y="921"/>
                    <a:pt x="486" y="921"/>
                    <a:pt x="486" y="921"/>
                  </a:cubicBezTo>
                  <a:cubicBezTo>
                    <a:pt x="496" y="929"/>
                    <a:pt x="511" y="929"/>
                    <a:pt x="521" y="921"/>
                  </a:cubicBezTo>
                  <a:cubicBezTo>
                    <a:pt x="991" y="577"/>
                    <a:pt x="991" y="577"/>
                    <a:pt x="991" y="577"/>
                  </a:cubicBezTo>
                  <a:cubicBezTo>
                    <a:pt x="1006" y="566"/>
                    <a:pt x="1008" y="545"/>
                    <a:pt x="996" y="532"/>
                  </a:cubicBezTo>
                  <a:cubicBezTo>
                    <a:pt x="526" y="13"/>
                    <a:pt x="526" y="13"/>
                    <a:pt x="526" y="13"/>
                  </a:cubicBezTo>
                  <a:cubicBezTo>
                    <a:pt x="514" y="0"/>
                    <a:pt x="493" y="0"/>
                    <a:pt x="481" y="13"/>
                  </a:cubicBezTo>
                  <a:close/>
                  <a:moveTo>
                    <a:pt x="88" y="538"/>
                  </a:moveTo>
                  <a:cubicBezTo>
                    <a:pt x="495" y="88"/>
                    <a:pt x="495" y="88"/>
                    <a:pt x="495" y="88"/>
                  </a:cubicBezTo>
                  <a:cubicBezTo>
                    <a:pt x="499" y="83"/>
                    <a:pt x="508" y="83"/>
                    <a:pt x="512" y="88"/>
                  </a:cubicBezTo>
                  <a:cubicBezTo>
                    <a:pt x="920" y="538"/>
                    <a:pt x="920" y="538"/>
                    <a:pt x="920" y="538"/>
                  </a:cubicBezTo>
                  <a:cubicBezTo>
                    <a:pt x="924" y="543"/>
                    <a:pt x="924" y="551"/>
                    <a:pt x="918" y="556"/>
                  </a:cubicBezTo>
                  <a:cubicBezTo>
                    <a:pt x="511" y="854"/>
                    <a:pt x="511" y="854"/>
                    <a:pt x="511" y="854"/>
                  </a:cubicBezTo>
                  <a:cubicBezTo>
                    <a:pt x="506" y="857"/>
                    <a:pt x="501" y="857"/>
                    <a:pt x="496" y="854"/>
                  </a:cubicBezTo>
                  <a:cubicBezTo>
                    <a:pt x="90" y="556"/>
                    <a:pt x="90" y="556"/>
                    <a:pt x="90" y="556"/>
                  </a:cubicBezTo>
                  <a:cubicBezTo>
                    <a:pt x="84" y="551"/>
                    <a:pt x="83" y="543"/>
                    <a:pt x="88" y="53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4673" tIns="62336" rIns="124673" bIns="62336" numCol="1" anchor="t" anchorCtr="0" compatLnSpc="1">
              <a:prstTxWarp prst="textNoShape">
                <a:avLst/>
              </a:prstTxWarp>
            </a:bodyPr>
            <a:lstStyle/>
            <a:p>
              <a:pPr defTabSz="837740">
                <a:defRPr/>
              </a:pPr>
              <a:endParaRPr lang="en-US" sz="1650" kern="0">
                <a:solidFill>
                  <a:sysClr val="windowText" lastClr="000000"/>
                </a:solidFill>
                <a:latin typeface="Calibri" panose="020F0502020204030204"/>
              </a:endParaRPr>
            </a:p>
          </p:txBody>
        </p:sp>
      </p:grpSp>
      <p:cxnSp>
        <p:nvCxnSpPr>
          <p:cNvPr id="116" name="Straight Arrow Connector 115"/>
          <p:cNvCxnSpPr/>
          <p:nvPr/>
        </p:nvCxnSpPr>
        <p:spPr>
          <a:xfrm flipH="1">
            <a:off x="2766203" y="4828363"/>
            <a:ext cx="232222" cy="21842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H="1">
            <a:off x="3684981" y="4833269"/>
            <a:ext cx="232222" cy="21842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2816871" y="5286820"/>
            <a:ext cx="321502" cy="4650"/>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19" name="Group 118"/>
          <p:cNvGrpSpPr>
            <a:grpSpLocks noChangeAspect="1"/>
          </p:cNvGrpSpPr>
          <p:nvPr/>
        </p:nvGrpSpPr>
        <p:grpSpPr>
          <a:xfrm>
            <a:off x="10267138" y="3971554"/>
            <a:ext cx="342766" cy="352049"/>
            <a:chOff x="3289504" y="3713819"/>
            <a:chExt cx="165633" cy="170119"/>
          </a:xfrm>
        </p:grpSpPr>
        <p:sp>
          <p:nvSpPr>
            <p:cNvPr id="120" name="Rounded Rectangle 119"/>
            <p:cNvSpPr/>
            <p:nvPr/>
          </p:nvSpPr>
          <p:spPr bwMode="auto">
            <a:xfrm>
              <a:off x="3289504" y="3713819"/>
              <a:ext cx="165633" cy="170119"/>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36" rIns="0" bIns="40536" numCol="1" rtlCol="0" anchor="ctr" anchorCtr="0" compatLnSpc="1">
              <a:prstTxWarp prst="textNoShape">
                <a:avLst/>
              </a:prstTxWarp>
            </a:bodyPr>
            <a:lstStyle/>
            <a:p>
              <a:pPr algn="ctr" defTabSz="810438" fontAlgn="base">
                <a:spcBef>
                  <a:spcPct val="0"/>
                </a:spcBef>
                <a:spcAft>
                  <a:spcPct val="0"/>
                </a:spcAft>
                <a:defRPr/>
              </a:pPr>
              <a:endParaRPr lang="en-US" sz="1739" kern="0">
                <a:solidFill>
                  <a:srgbClr val="353535"/>
                </a:solidFill>
                <a:latin typeface="Calibri" panose="020F0502020204030204"/>
              </a:endParaRPr>
            </a:p>
          </p:txBody>
        </p:sp>
        <p:pic>
          <p:nvPicPr>
            <p:cNvPr id="121" name="Picture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0990" y="3732343"/>
              <a:ext cx="131735" cy="131735"/>
            </a:xfrm>
            <a:prstGeom prst="rect">
              <a:avLst/>
            </a:prstGeom>
          </p:spPr>
        </p:pic>
      </p:grpSp>
      <p:grpSp>
        <p:nvGrpSpPr>
          <p:cNvPr id="122" name="Group 121"/>
          <p:cNvGrpSpPr>
            <a:grpSpLocks noChangeAspect="1"/>
          </p:cNvGrpSpPr>
          <p:nvPr/>
        </p:nvGrpSpPr>
        <p:grpSpPr>
          <a:xfrm>
            <a:off x="9553005" y="3367983"/>
            <a:ext cx="342766" cy="327984"/>
            <a:chOff x="3484141" y="3827416"/>
            <a:chExt cx="170956" cy="163584"/>
          </a:xfrm>
        </p:grpSpPr>
        <p:sp>
          <p:nvSpPr>
            <p:cNvPr id="123" name="Rounded Rectangle 122"/>
            <p:cNvSpPr/>
            <p:nvPr/>
          </p:nvSpPr>
          <p:spPr bwMode="auto">
            <a:xfrm>
              <a:off x="3484141" y="3827416"/>
              <a:ext cx="170956" cy="163584"/>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36" rIns="0" bIns="40536" numCol="1" rtlCol="0" anchor="ctr" anchorCtr="0" compatLnSpc="1">
              <a:prstTxWarp prst="textNoShape">
                <a:avLst/>
              </a:prstTxWarp>
            </a:bodyPr>
            <a:lstStyle/>
            <a:p>
              <a:pPr algn="ctr" defTabSz="810438" fontAlgn="base">
                <a:spcBef>
                  <a:spcPct val="0"/>
                </a:spcBef>
                <a:spcAft>
                  <a:spcPct val="0"/>
                </a:spcAft>
                <a:defRPr/>
              </a:pPr>
              <a:endParaRPr lang="en-US" sz="1739" kern="0">
                <a:solidFill>
                  <a:srgbClr val="353535"/>
                </a:solidFill>
                <a:latin typeface="Calibri" panose="020F0502020204030204"/>
              </a:endParaRPr>
            </a:p>
          </p:txBody>
        </p:sp>
        <p:pic>
          <p:nvPicPr>
            <p:cNvPr id="124" name="Picture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0772" y="3847787"/>
              <a:ext cx="135969" cy="126675"/>
            </a:xfrm>
            <a:prstGeom prst="rect">
              <a:avLst/>
            </a:prstGeom>
          </p:spPr>
        </p:pic>
      </p:grpSp>
      <p:grpSp>
        <p:nvGrpSpPr>
          <p:cNvPr id="125" name="Group 124"/>
          <p:cNvGrpSpPr>
            <a:grpSpLocks noChangeAspect="1"/>
          </p:cNvGrpSpPr>
          <p:nvPr/>
        </p:nvGrpSpPr>
        <p:grpSpPr>
          <a:xfrm>
            <a:off x="10829895" y="3389838"/>
            <a:ext cx="342766" cy="327983"/>
            <a:chOff x="3681450" y="3709668"/>
            <a:chExt cx="169966" cy="162636"/>
          </a:xfrm>
        </p:grpSpPr>
        <p:sp>
          <p:nvSpPr>
            <p:cNvPr id="126" name="Rounded Rectangle 125"/>
            <p:cNvSpPr/>
            <p:nvPr/>
          </p:nvSpPr>
          <p:spPr bwMode="auto">
            <a:xfrm>
              <a:off x="3681450" y="3709668"/>
              <a:ext cx="169966" cy="162636"/>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0536" rIns="0" bIns="40536" numCol="1" rtlCol="0" anchor="ctr" anchorCtr="0" compatLnSpc="1">
              <a:prstTxWarp prst="textNoShape">
                <a:avLst/>
              </a:prstTxWarp>
            </a:bodyPr>
            <a:lstStyle/>
            <a:p>
              <a:pPr algn="ctr" defTabSz="810438" fontAlgn="base">
                <a:spcBef>
                  <a:spcPct val="0"/>
                </a:spcBef>
                <a:spcAft>
                  <a:spcPct val="0"/>
                </a:spcAft>
                <a:defRPr/>
              </a:pPr>
              <a:endParaRPr lang="en-US" sz="1739" kern="0">
                <a:solidFill>
                  <a:srgbClr val="353535"/>
                </a:solidFill>
                <a:latin typeface="Calibri" panose="020F0502020204030204"/>
              </a:endParaRPr>
            </a:p>
          </p:txBody>
        </p:sp>
        <p:pic>
          <p:nvPicPr>
            <p:cNvPr id="127" name="Picture 1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8394" y="3727125"/>
              <a:ext cx="135181" cy="125940"/>
            </a:xfrm>
            <a:prstGeom prst="rect">
              <a:avLst/>
            </a:prstGeom>
          </p:spPr>
        </p:pic>
      </p:grpSp>
      <p:sp>
        <p:nvSpPr>
          <p:cNvPr id="128" name="Freeform 36"/>
          <p:cNvSpPr>
            <a:spLocks/>
          </p:cNvSpPr>
          <p:nvPr/>
        </p:nvSpPr>
        <p:spPr bwMode="auto">
          <a:xfrm>
            <a:off x="5988016" y="3959750"/>
            <a:ext cx="395152" cy="334168"/>
          </a:xfrm>
          <a:custGeom>
            <a:avLst/>
            <a:gdLst>
              <a:gd name="T0" fmla="*/ 1175 w 1357"/>
              <a:gd name="T1" fmla="*/ 786 h 1148"/>
              <a:gd name="T2" fmla="*/ 1044 w 1357"/>
              <a:gd name="T3" fmla="*/ 843 h 1148"/>
              <a:gd name="T4" fmla="*/ 362 w 1357"/>
              <a:gd name="T5" fmla="*/ 552 h 1148"/>
              <a:gd name="T6" fmla="*/ 363 w 1357"/>
              <a:gd name="T7" fmla="*/ 544 h 1148"/>
              <a:gd name="T8" fmla="*/ 360 w 1357"/>
              <a:gd name="T9" fmla="*/ 516 h 1148"/>
              <a:gd name="T10" fmla="*/ 782 w 1357"/>
              <a:gd name="T11" fmla="*/ 303 h 1148"/>
              <a:gd name="T12" fmla="*/ 915 w 1357"/>
              <a:gd name="T13" fmla="*/ 362 h 1148"/>
              <a:gd name="T14" fmla="*/ 1096 w 1357"/>
              <a:gd name="T15" fmla="*/ 181 h 1148"/>
              <a:gd name="T16" fmla="*/ 915 w 1357"/>
              <a:gd name="T17" fmla="*/ 0 h 1148"/>
              <a:gd name="T18" fmla="*/ 733 w 1357"/>
              <a:gd name="T19" fmla="*/ 181 h 1148"/>
              <a:gd name="T20" fmla="*/ 739 w 1357"/>
              <a:gd name="T21" fmla="*/ 225 h 1148"/>
              <a:gd name="T22" fmla="*/ 324 w 1357"/>
              <a:gd name="T23" fmla="*/ 433 h 1148"/>
              <a:gd name="T24" fmla="*/ 181 w 1357"/>
              <a:gd name="T25" fmla="*/ 362 h 1148"/>
              <a:gd name="T26" fmla="*/ 0 w 1357"/>
              <a:gd name="T27" fmla="*/ 544 h 1148"/>
              <a:gd name="T28" fmla="*/ 181 w 1357"/>
              <a:gd name="T29" fmla="*/ 725 h 1148"/>
              <a:gd name="T30" fmla="*/ 335 w 1357"/>
              <a:gd name="T31" fmla="*/ 639 h 1148"/>
              <a:gd name="T32" fmla="*/ 1000 w 1357"/>
              <a:gd name="T33" fmla="*/ 922 h 1148"/>
              <a:gd name="T34" fmla="*/ 994 w 1357"/>
              <a:gd name="T35" fmla="*/ 967 h 1148"/>
              <a:gd name="T36" fmla="*/ 1175 w 1357"/>
              <a:gd name="T37" fmla="*/ 1148 h 1148"/>
              <a:gd name="T38" fmla="*/ 1357 w 1357"/>
              <a:gd name="T39" fmla="*/ 967 h 1148"/>
              <a:gd name="T40" fmla="*/ 1175 w 1357"/>
              <a:gd name="T41" fmla="*/ 78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7" h="1148">
                <a:moveTo>
                  <a:pt x="1175" y="786"/>
                </a:moveTo>
                <a:cubicBezTo>
                  <a:pt x="1123" y="786"/>
                  <a:pt x="1077" y="808"/>
                  <a:pt x="1044" y="843"/>
                </a:cubicBezTo>
                <a:cubicBezTo>
                  <a:pt x="362" y="552"/>
                  <a:pt x="362" y="552"/>
                  <a:pt x="362" y="552"/>
                </a:cubicBezTo>
                <a:cubicBezTo>
                  <a:pt x="362" y="549"/>
                  <a:pt x="363" y="547"/>
                  <a:pt x="363" y="544"/>
                </a:cubicBezTo>
                <a:cubicBezTo>
                  <a:pt x="363" y="534"/>
                  <a:pt x="361" y="525"/>
                  <a:pt x="360" y="516"/>
                </a:cubicBezTo>
                <a:cubicBezTo>
                  <a:pt x="782" y="303"/>
                  <a:pt x="782" y="303"/>
                  <a:pt x="782" y="303"/>
                </a:cubicBezTo>
                <a:cubicBezTo>
                  <a:pt x="815" y="339"/>
                  <a:pt x="862" y="362"/>
                  <a:pt x="915" y="362"/>
                </a:cubicBezTo>
                <a:cubicBezTo>
                  <a:pt x="1015" y="362"/>
                  <a:pt x="1096" y="281"/>
                  <a:pt x="1096" y="181"/>
                </a:cubicBezTo>
                <a:cubicBezTo>
                  <a:pt x="1096" y="81"/>
                  <a:pt x="1015" y="0"/>
                  <a:pt x="915" y="0"/>
                </a:cubicBezTo>
                <a:cubicBezTo>
                  <a:pt x="815" y="0"/>
                  <a:pt x="733" y="81"/>
                  <a:pt x="733" y="181"/>
                </a:cubicBezTo>
                <a:cubicBezTo>
                  <a:pt x="733" y="196"/>
                  <a:pt x="736" y="211"/>
                  <a:pt x="739" y="225"/>
                </a:cubicBezTo>
                <a:cubicBezTo>
                  <a:pt x="324" y="433"/>
                  <a:pt x="324" y="433"/>
                  <a:pt x="324" y="433"/>
                </a:cubicBezTo>
                <a:cubicBezTo>
                  <a:pt x="291" y="391"/>
                  <a:pt x="240" y="362"/>
                  <a:pt x="181" y="362"/>
                </a:cubicBezTo>
                <a:cubicBezTo>
                  <a:pt x="81" y="362"/>
                  <a:pt x="0" y="444"/>
                  <a:pt x="0" y="544"/>
                </a:cubicBezTo>
                <a:cubicBezTo>
                  <a:pt x="0" y="644"/>
                  <a:pt x="81" y="725"/>
                  <a:pt x="181" y="725"/>
                </a:cubicBezTo>
                <a:cubicBezTo>
                  <a:pt x="246" y="725"/>
                  <a:pt x="303" y="691"/>
                  <a:pt x="335" y="639"/>
                </a:cubicBezTo>
                <a:cubicBezTo>
                  <a:pt x="1000" y="922"/>
                  <a:pt x="1000" y="922"/>
                  <a:pt x="1000" y="922"/>
                </a:cubicBezTo>
                <a:cubicBezTo>
                  <a:pt x="997" y="936"/>
                  <a:pt x="994" y="951"/>
                  <a:pt x="994" y="967"/>
                </a:cubicBezTo>
                <a:cubicBezTo>
                  <a:pt x="994" y="1067"/>
                  <a:pt x="1075" y="1148"/>
                  <a:pt x="1175" y="1148"/>
                </a:cubicBezTo>
                <a:cubicBezTo>
                  <a:pt x="1275" y="1148"/>
                  <a:pt x="1357" y="1067"/>
                  <a:pt x="1357" y="967"/>
                </a:cubicBezTo>
                <a:cubicBezTo>
                  <a:pt x="1357" y="867"/>
                  <a:pt x="1275" y="786"/>
                  <a:pt x="1175" y="786"/>
                </a:cubicBezTo>
                <a:close/>
              </a:path>
            </a:pathLst>
          </a:custGeom>
          <a:solidFill>
            <a:srgbClr val="002050"/>
          </a:solidFill>
          <a:ln>
            <a:noFill/>
          </a:ln>
        </p:spPr>
        <p:txBody>
          <a:bodyPr vert="horz" wrap="square" lIns="124673" tIns="62336" rIns="124673" bIns="62336" numCol="1" anchor="t" anchorCtr="0" compatLnSpc="1">
            <a:prstTxWarp prst="textNoShape">
              <a:avLst/>
            </a:prstTxWarp>
          </a:bodyPr>
          <a:lstStyle/>
          <a:p>
            <a:pPr defTabSz="837740">
              <a:defRPr/>
            </a:pPr>
            <a:endParaRPr lang="en-US" sz="1650" kern="0">
              <a:solidFill>
                <a:sysClr val="windowText" lastClr="000000"/>
              </a:solidFill>
              <a:latin typeface="Calibri" panose="020F0502020204030204"/>
            </a:endParaRPr>
          </a:p>
        </p:txBody>
      </p:sp>
      <p:sp>
        <p:nvSpPr>
          <p:cNvPr id="129" name="TextBox 128"/>
          <p:cNvSpPr txBox="1"/>
          <p:nvPr/>
        </p:nvSpPr>
        <p:spPr>
          <a:xfrm>
            <a:off x="4960674" y="4138667"/>
            <a:ext cx="2074561" cy="761871"/>
          </a:xfrm>
          <a:prstGeom prst="rect">
            <a:avLst/>
          </a:prstGeom>
          <a:noFill/>
        </p:spPr>
        <p:txBody>
          <a:bodyPr wrap="square" lIns="249347" tIns="199477" rIns="249347" bIns="199477" rtlCol="0">
            <a:spAutoFit/>
          </a:bodyPr>
          <a:lstStyle/>
          <a:p>
            <a:pPr algn="ctr" defTabSz="1246637">
              <a:lnSpc>
                <a:spcPts val="1364"/>
              </a:lnSpc>
              <a:defRPr/>
            </a:pPr>
            <a:r>
              <a:rPr lang="en-US" sz="1364" kern="0">
                <a:solidFill>
                  <a:srgbClr val="00188F"/>
                </a:solidFill>
                <a:latin typeface="Segoe UI Semilight"/>
                <a:ea typeface="Segoe UI" panose="020B0502040204020203" pitchFamily="34" charset="0"/>
                <a:cs typeface="Segoe UI" panose="020B0502040204020203" pitchFamily="34" charset="0"/>
              </a:rPr>
              <a:t>Protect your data, everywhere</a:t>
            </a:r>
          </a:p>
        </p:txBody>
      </p:sp>
      <p:sp>
        <p:nvSpPr>
          <p:cNvPr id="130" name="TextBox 129"/>
          <p:cNvSpPr txBox="1"/>
          <p:nvPr/>
        </p:nvSpPr>
        <p:spPr>
          <a:xfrm>
            <a:off x="5200019" y="1216214"/>
            <a:ext cx="3005826" cy="838804"/>
          </a:xfrm>
          <a:prstGeom prst="rect">
            <a:avLst/>
          </a:prstGeom>
          <a:noFill/>
        </p:spPr>
        <p:txBody>
          <a:bodyPr wrap="square" lIns="249347" tIns="199477" rIns="249347" bIns="199477" rtlCol="0">
            <a:spAutoFit/>
          </a:bodyPr>
          <a:lstStyle/>
          <a:p>
            <a:pPr algn="ctr" defTabSz="1246637">
              <a:lnSpc>
                <a:spcPts val="1664"/>
              </a:lnSpc>
              <a:defRPr/>
            </a:pPr>
            <a:r>
              <a:rPr lang="en-US" sz="1364" kern="0">
                <a:solidFill>
                  <a:srgbClr val="00188F"/>
                </a:solidFill>
                <a:latin typeface="Segoe UI Semilight"/>
                <a:ea typeface="Segoe UI" panose="020B0502040204020203" pitchFamily="34" charset="0"/>
                <a:cs typeface="Segoe UI" panose="020B0502040204020203" pitchFamily="34" charset="0"/>
              </a:rPr>
              <a:t>Extend enterprise-grade security to your cloud and SaaS apps </a:t>
            </a:r>
          </a:p>
        </p:txBody>
      </p:sp>
      <p:sp>
        <p:nvSpPr>
          <p:cNvPr id="131" name="TextBox 130"/>
          <p:cNvSpPr txBox="1"/>
          <p:nvPr/>
        </p:nvSpPr>
        <p:spPr>
          <a:xfrm>
            <a:off x="122372" y="3309829"/>
            <a:ext cx="3068275" cy="1056782"/>
          </a:xfrm>
          <a:prstGeom prst="rect">
            <a:avLst/>
          </a:prstGeom>
          <a:noFill/>
        </p:spPr>
        <p:txBody>
          <a:bodyPr wrap="square" lIns="249347" tIns="199477" rIns="249347" bIns="199477" rtlCol="0">
            <a:spAutoFit/>
          </a:bodyPr>
          <a:lstStyle/>
          <a:p>
            <a:pPr algn="ctr" defTabSz="1246637">
              <a:lnSpc>
                <a:spcPts val="1664"/>
              </a:lnSpc>
              <a:defRPr/>
            </a:pPr>
            <a:r>
              <a:rPr lang="en-US" sz="1364" kern="0">
                <a:solidFill>
                  <a:srgbClr val="00188F"/>
                </a:solidFill>
                <a:latin typeface="Segoe UI Semilight"/>
                <a:ea typeface="Segoe UI" panose="020B0502040204020203" pitchFamily="34" charset="0"/>
                <a:cs typeface="Segoe UI" panose="020B0502040204020203" pitchFamily="34" charset="0"/>
              </a:rPr>
              <a:t>Manage identity with hybrid integration to protect application access from identity attacks</a:t>
            </a:r>
          </a:p>
        </p:txBody>
      </p:sp>
      <p:grpSp>
        <p:nvGrpSpPr>
          <p:cNvPr id="132" name="Group 131"/>
          <p:cNvGrpSpPr/>
          <p:nvPr/>
        </p:nvGrpSpPr>
        <p:grpSpPr>
          <a:xfrm>
            <a:off x="2316543" y="5116022"/>
            <a:ext cx="443068" cy="404694"/>
            <a:chOff x="-1143000" y="1163456"/>
            <a:chExt cx="3482470" cy="3180860"/>
          </a:xfrm>
        </p:grpSpPr>
        <p:sp>
          <p:nvSpPr>
            <p:cNvPr id="133" name="Rectangle 44"/>
            <p:cNvSpPr>
              <a:spLocks noChangeArrowheads="1"/>
            </p:cNvSpPr>
            <p:nvPr/>
          </p:nvSpPr>
          <p:spPr bwMode="auto">
            <a:xfrm>
              <a:off x="-1143000" y="1163456"/>
              <a:ext cx="3482470" cy="3180860"/>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4" name="Rectangle 53"/>
            <p:cNvSpPr>
              <a:spLocks noChangeArrowheads="1"/>
            </p:cNvSpPr>
            <p:nvPr/>
          </p:nvSpPr>
          <p:spPr bwMode="auto">
            <a:xfrm>
              <a:off x="-873236" y="1445974"/>
              <a:ext cx="2930674" cy="992126"/>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5"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6"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7"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8"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39" name="Rectangle 61"/>
            <p:cNvSpPr>
              <a:spLocks noChangeArrowheads="1"/>
            </p:cNvSpPr>
            <p:nvPr/>
          </p:nvSpPr>
          <p:spPr bwMode="auto">
            <a:xfrm>
              <a:off x="-873236" y="2705617"/>
              <a:ext cx="2930674" cy="1003275"/>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40"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41"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42"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143"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grpSp>
      <p:grpSp>
        <p:nvGrpSpPr>
          <p:cNvPr id="183" name="Group 182"/>
          <p:cNvGrpSpPr/>
          <p:nvPr/>
        </p:nvGrpSpPr>
        <p:grpSpPr>
          <a:xfrm>
            <a:off x="3974639" y="5116022"/>
            <a:ext cx="443068" cy="404694"/>
            <a:chOff x="-1143000" y="1163456"/>
            <a:chExt cx="3482470" cy="3180860"/>
          </a:xfrm>
        </p:grpSpPr>
        <p:sp>
          <p:nvSpPr>
            <p:cNvPr id="185" name="Rectangle 44"/>
            <p:cNvSpPr>
              <a:spLocks noChangeArrowheads="1"/>
            </p:cNvSpPr>
            <p:nvPr/>
          </p:nvSpPr>
          <p:spPr bwMode="auto">
            <a:xfrm>
              <a:off x="-1143000" y="1163456"/>
              <a:ext cx="3482470" cy="3180860"/>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06" name="Rectangle 53"/>
            <p:cNvSpPr>
              <a:spLocks noChangeArrowheads="1"/>
            </p:cNvSpPr>
            <p:nvPr/>
          </p:nvSpPr>
          <p:spPr bwMode="auto">
            <a:xfrm>
              <a:off x="-873236" y="1445974"/>
              <a:ext cx="2930674" cy="992126"/>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24"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25"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0"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1"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2" name="Rectangle 61"/>
            <p:cNvSpPr>
              <a:spLocks noChangeArrowheads="1"/>
            </p:cNvSpPr>
            <p:nvPr/>
          </p:nvSpPr>
          <p:spPr bwMode="auto">
            <a:xfrm>
              <a:off x="-873236" y="2705617"/>
              <a:ext cx="2930674" cy="1003275"/>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3"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4"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5"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6"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grpSp>
      <p:grpSp>
        <p:nvGrpSpPr>
          <p:cNvPr id="237" name="Group 236"/>
          <p:cNvGrpSpPr/>
          <p:nvPr/>
        </p:nvGrpSpPr>
        <p:grpSpPr>
          <a:xfrm>
            <a:off x="3139689" y="4522023"/>
            <a:ext cx="443068" cy="404694"/>
            <a:chOff x="-1143000" y="1163456"/>
            <a:chExt cx="3482470" cy="3180860"/>
          </a:xfrm>
        </p:grpSpPr>
        <p:sp>
          <p:nvSpPr>
            <p:cNvPr id="238" name="Rectangle 44"/>
            <p:cNvSpPr>
              <a:spLocks noChangeArrowheads="1"/>
            </p:cNvSpPr>
            <p:nvPr/>
          </p:nvSpPr>
          <p:spPr bwMode="auto">
            <a:xfrm>
              <a:off x="-1143000" y="1163456"/>
              <a:ext cx="3482470" cy="3180860"/>
            </a:xfrm>
            <a:prstGeom prst="rect">
              <a:avLst/>
            </a:prstGeom>
            <a:solidFill>
              <a:schemeClr val="accent1"/>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39" name="Rectangle 53"/>
            <p:cNvSpPr>
              <a:spLocks noChangeArrowheads="1"/>
            </p:cNvSpPr>
            <p:nvPr/>
          </p:nvSpPr>
          <p:spPr bwMode="auto">
            <a:xfrm>
              <a:off x="-873236" y="1445974"/>
              <a:ext cx="2930674" cy="992126"/>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0"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1"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2"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3"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4" name="Rectangle 61"/>
            <p:cNvSpPr>
              <a:spLocks noChangeArrowheads="1"/>
            </p:cNvSpPr>
            <p:nvPr/>
          </p:nvSpPr>
          <p:spPr bwMode="auto">
            <a:xfrm>
              <a:off x="-873236" y="2705617"/>
              <a:ext cx="2930674" cy="1003275"/>
            </a:xfrm>
            <a:prstGeom prst="rect">
              <a:avLst/>
            </a:prstGeom>
            <a:solidFill>
              <a:srgbClr val="00BCF2"/>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5"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6"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7"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sp>
          <p:nvSpPr>
            <p:cNvPr id="248"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p:spPr>
          <p:txBody>
            <a:bodyPr vert="horz" wrap="square" lIns="91427" tIns="45713" rIns="91427" bIns="45713" numCol="1" anchor="t" anchorCtr="0" compatLnSpc="1">
              <a:prstTxWarp prst="textNoShape">
                <a:avLst/>
              </a:prstTxWarp>
            </a:bodyPr>
            <a:lstStyle/>
            <a:p>
              <a:pPr defTabSz="914225">
                <a:defRPr/>
              </a:pPr>
              <a:endParaRPr lang="en-US">
                <a:solidFill>
                  <a:srgbClr val="505050"/>
                </a:solidFill>
                <a:latin typeface="Segoe UI"/>
              </a:endParaRPr>
            </a:p>
          </p:txBody>
        </p:sp>
      </p:grpSp>
      <p:grpSp>
        <p:nvGrpSpPr>
          <p:cNvPr id="249" name="Group 248"/>
          <p:cNvGrpSpPr/>
          <p:nvPr/>
        </p:nvGrpSpPr>
        <p:grpSpPr>
          <a:xfrm>
            <a:off x="6485569" y="3593954"/>
            <a:ext cx="589639" cy="589639"/>
            <a:chOff x="5839185" y="5096904"/>
            <a:chExt cx="589722" cy="589722"/>
          </a:xfrm>
        </p:grpSpPr>
        <p:sp>
          <p:nvSpPr>
            <p:cNvPr id="250" name="Oval 249"/>
            <p:cNvSpPr/>
            <p:nvPr/>
          </p:nvSpPr>
          <p:spPr bwMode="auto">
            <a:xfrm>
              <a:off x="5839185" y="5096904"/>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251" name="Picture 250"/>
            <p:cNvPicPr>
              <a:picLocks noChangeAspect="1"/>
            </p:cNvPicPr>
            <p:nvPr/>
          </p:nvPicPr>
          <p:blipFill>
            <a:blip r:embed="rId16"/>
            <a:stretch>
              <a:fillRect/>
            </a:stretch>
          </p:blipFill>
          <p:spPr>
            <a:xfrm>
              <a:off x="5960628" y="5223989"/>
              <a:ext cx="335009" cy="381754"/>
            </a:xfrm>
            <a:prstGeom prst="rect">
              <a:avLst/>
            </a:prstGeom>
          </p:spPr>
        </p:pic>
      </p:grpSp>
      <p:sp>
        <p:nvSpPr>
          <p:cNvPr id="252" name="Rectangle 251"/>
          <p:cNvSpPr/>
          <p:nvPr/>
        </p:nvSpPr>
        <p:spPr bwMode="auto">
          <a:xfrm>
            <a:off x="4781478" y="5797230"/>
            <a:ext cx="2509802" cy="599853"/>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182854" bIns="46630" numCol="1" rtlCol="0" anchor="ctr" anchorCtr="0" compatLnSpc="1">
            <a:prstTxWarp prst="textNoShape">
              <a:avLst/>
            </a:prstTxWarp>
          </a:bodyPr>
          <a:lstStyle/>
          <a:p>
            <a:pPr defTabSz="837740">
              <a:defRPr/>
            </a:pPr>
            <a:r>
              <a:rPr lang="en-US" sz="1100" b="1" kern="0" dirty="0">
                <a:solidFill>
                  <a:srgbClr val="FFFFFF"/>
                </a:solidFill>
                <a:latin typeface="Segoe UI Semilight"/>
                <a:ea typeface="Segoe UI" panose="020B0502040204020203" pitchFamily="34" charset="0"/>
                <a:cs typeface="Segoe UI" panose="020B0502040204020203" pitchFamily="34" charset="0"/>
              </a:rPr>
              <a:t>Advanced Threat Analytics</a:t>
            </a:r>
          </a:p>
          <a:p>
            <a:pPr defTabSz="837740">
              <a:defRPr/>
            </a:pPr>
            <a:r>
              <a:rPr lang="en-US" sz="1100" b="1" kern="0" dirty="0">
                <a:solidFill>
                  <a:srgbClr val="FFFFFF"/>
                </a:solidFill>
                <a:latin typeface="Segoe UI Semilight"/>
                <a:ea typeface="Segoe UI" panose="020B0502040204020203" pitchFamily="34" charset="0"/>
                <a:cs typeface="Segoe UI" panose="020B0502040204020203" pitchFamily="34" charset="0"/>
              </a:rPr>
              <a:t>Azure Advanced Threat Protection</a:t>
            </a:r>
          </a:p>
        </p:txBody>
      </p:sp>
      <p:sp>
        <p:nvSpPr>
          <p:cNvPr id="253" name="Oval 252"/>
          <p:cNvSpPr/>
          <p:nvPr/>
        </p:nvSpPr>
        <p:spPr bwMode="auto">
          <a:xfrm>
            <a:off x="4299889" y="5793356"/>
            <a:ext cx="589639" cy="589639"/>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254" name="Picture 253"/>
          <p:cNvPicPr>
            <a:picLocks noChangeAspect="1"/>
          </p:cNvPicPr>
          <p:nvPr/>
        </p:nvPicPr>
        <p:blipFill>
          <a:blip r:embed="rId16"/>
          <a:stretch>
            <a:fillRect/>
          </a:stretch>
        </p:blipFill>
        <p:spPr>
          <a:xfrm>
            <a:off x="4421315" y="5920424"/>
            <a:ext cx="334961" cy="381700"/>
          </a:xfrm>
          <a:prstGeom prst="rect">
            <a:avLst/>
          </a:prstGeom>
        </p:spPr>
      </p:pic>
      <p:pic>
        <p:nvPicPr>
          <p:cNvPr id="255" name="Picture 254"/>
          <p:cNvPicPr>
            <a:picLocks noChangeAspect="1"/>
          </p:cNvPicPr>
          <p:nvPr/>
        </p:nvPicPr>
        <p:blipFill>
          <a:blip r:embed="rId17"/>
          <a:stretch>
            <a:fillRect/>
          </a:stretch>
        </p:blipFill>
        <p:spPr>
          <a:xfrm rot="18900000">
            <a:off x="10003399" y="3043977"/>
            <a:ext cx="716362" cy="737225"/>
          </a:xfrm>
          <a:prstGeom prst="rect">
            <a:avLst/>
          </a:prstGeom>
        </p:spPr>
      </p:pic>
      <p:pic>
        <p:nvPicPr>
          <p:cNvPr id="256" name="Picture 255"/>
          <p:cNvPicPr>
            <a:picLocks noChangeAspect="1"/>
          </p:cNvPicPr>
          <p:nvPr/>
        </p:nvPicPr>
        <p:blipFill>
          <a:blip r:embed="rId18"/>
          <a:stretch>
            <a:fillRect/>
          </a:stretch>
        </p:blipFill>
        <p:spPr>
          <a:xfrm>
            <a:off x="9195226" y="3819861"/>
            <a:ext cx="974855" cy="552418"/>
          </a:xfrm>
          <a:prstGeom prst="rect">
            <a:avLst/>
          </a:prstGeom>
        </p:spPr>
      </p:pic>
      <p:pic>
        <p:nvPicPr>
          <p:cNvPr id="257" name="Picture 256"/>
          <p:cNvPicPr>
            <a:picLocks noChangeAspect="1"/>
          </p:cNvPicPr>
          <p:nvPr/>
        </p:nvPicPr>
        <p:blipFill>
          <a:blip r:embed="rId19"/>
          <a:stretch>
            <a:fillRect/>
          </a:stretch>
        </p:blipFill>
        <p:spPr>
          <a:xfrm>
            <a:off x="10797505" y="3851621"/>
            <a:ext cx="283806" cy="500395"/>
          </a:xfrm>
          <a:prstGeom prst="rect">
            <a:avLst/>
          </a:prstGeom>
        </p:spPr>
      </p:pic>
      <p:sp>
        <p:nvSpPr>
          <p:cNvPr id="258" name="Rectangle 257"/>
          <p:cNvSpPr/>
          <p:nvPr/>
        </p:nvSpPr>
        <p:spPr bwMode="auto">
          <a:xfrm>
            <a:off x="5862503" y="2024753"/>
            <a:ext cx="2325045" cy="43742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182854" bIns="46630" numCol="1" rtlCol="0" anchor="ctr" anchorCtr="0" compatLnSpc="1">
            <a:prstTxWarp prst="textNoShape">
              <a:avLst/>
            </a:prstTxWarp>
          </a:bodyPr>
          <a:lstStyle/>
          <a:p>
            <a:pPr defTabSz="837740">
              <a:defRPr/>
            </a:pPr>
            <a:r>
              <a:rPr lang="en-US" sz="1100" b="1" kern="0">
                <a:solidFill>
                  <a:srgbClr val="FFFFFF"/>
                </a:solidFill>
                <a:latin typeface="Segoe UI Semilight"/>
                <a:ea typeface="Segoe UI" panose="020B0502040204020203" pitchFamily="34" charset="0"/>
                <a:cs typeface="Segoe UI" panose="020B0502040204020203" pitchFamily="34" charset="0"/>
              </a:rPr>
              <a:t>Microsoft Cloud App Security</a:t>
            </a:r>
          </a:p>
        </p:txBody>
      </p:sp>
      <p:sp>
        <p:nvSpPr>
          <p:cNvPr id="259" name="Oval 258"/>
          <p:cNvSpPr/>
          <p:nvPr/>
        </p:nvSpPr>
        <p:spPr bwMode="auto">
          <a:xfrm>
            <a:off x="5366182" y="1938779"/>
            <a:ext cx="589639" cy="589639"/>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260" name="Picture 259"/>
          <p:cNvPicPr>
            <a:picLocks noChangeAspect="1"/>
          </p:cNvPicPr>
          <p:nvPr/>
        </p:nvPicPr>
        <p:blipFill>
          <a:blip r:embed="rId16"/>
          <a:stretch>
            <a:fillRect/>
          </a:stretch>
        </p:blipFill>
        <p:spPr>
          <a:xfrm>
            <a:off x="5475892" y="2068956"/>
            <a:ext cx="334961" cy="381700"/>
          </a:xfrm>
          <a:prstGeom prst="rect">
            <a:avLst/>
          </a:prstGeom>
        </p:spPr>
      </p:pic>
      <p:sp>
        <p:nvSpPr>
          <p:cNvPr id="261" name="Rectangle 260"/>
          <p:cNvSpPr/>
          <p:nvPr/>
        </p:nvSpPr>
        <p:spPr bwMode="auto">
          <a:xfrm>
            <a:off x="609264" y="2948621"/>
            <a:ext cx="1913067" cy="437424"/>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54" tIns="46630" rIns="182854" bIns="46630" numCol="1" rtlCol="0" anchor="ctr" anchorCtr="0" compatLnSpc="1">
            <a:prstTxWarp prst="textNoShape">
              <a:avLst/>
            </a:prstTxWarp>
          </a:bodyPr>
          <a:lstStyle/>
          <a:p>
            <a:pPr algn="r" defTabSz="837740">
              <a:defRPr/>
            </a:pPr>
            <a:r>
              <a:rPr lang="en-US" sz="1100" b="1" kern="0">
                <a:solidFill>
                  <a:srgbClr val="FFFFFF"/>
                </a:solidFill>
                <a:latin typeface="Segoe UI Semilight"/>
                <a:ea typeface="Segoe UI" panose="020B0502040204020203" pitchFamily="34" charset="0"/>
                <a:cs typeface="Segoe UI" panose="020B0502040204020203" pitchFamily="34" charset="0"/>
              </a:rPr>
              <a:t>Azure Active Directory Premium</a:t>
            </a:r>
          </a:p>
        </p:txBody>
      </p:sp>
      <p:sp>
        <p:nvSpPr>
          <p:cNvPr id="262" name="Oval 261"/>
          <p:cNvSpPr/>
          <p:nvPr/>
        </p:nvSpPr>
        <p:spPr bwMode="auto">
          <a:xfrm>
            <a:off x="2382173" y="2846329"/>
            <a:ext cx="589639" cy="589639"/>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263" name="Picture 262"/>
          <p:cNvPicPr>
            <a:picLocks noChangeAspect="1"/>
          </p:cNvPicPr>
          <p:nvPr/>
        </p:nvPicPr>
        <p:blipFill>
          <a:blip r:embed="rId16"/>
          <a:stretch>
            <a:fillRect/>
          </a:stretch>
        </p:blipFill>
        <p:spPr>
          <a:xfrm>
            <a:off x="2503599" y="2973396"/>
            <a:ext cx="334961" cy="381700"/>
          </a:xfrm>
          <a:prstGeom prst="rect">
            <a:avLst/>
          </a:prstGeom>
        </p:spPr>
      </p:pic>
      <p:grpSp>
        <p:nvGrpSpPr>
          <p:cNvPr id="264" name="Group 263"/>
          <p:cNvGrpSpPr/>
          <p:nvPr/>
        </p:nvGrpSpPr>
        <p:grpSpPr>
          <a:xfrm>
            <a:off x="5430063" y="3842333"/>
            <a:ext cx="506860" cy="327966"/>
            <a:chOff x="5380358" y="3439881"/>
            <a:chExt cx="774701" cy="510811"/>
          </a:xfrm>
        </p:grpSpPr>
        <p:sp>
          <p:nvSpPr>
            <p:cNvPr id="265" name="Rectangle 19"/>
            <p:cNvSpPr>
              <a:spLocks noChangeArrowheads="1"/>
            </p:cNvSpPr>
            <p:nvPr/>
          </p:nvSpPr>
          <p:spPr bwMode="auto">
            <a:xfrm>
              <a:off x="5380358" y="3439882"/>
              <a:ext cx="774699" cy="510806"/>
            </a:xfrm>
            <a:prstGeom prst="rect">
              <a:avLst/>
            </a:prstGeom>
            <a:solidFill>
              <a:schemeClr val="accent2"/>
            </a:solidFill>
            <a:ln>
              <a:noFill/>
            </a:ln>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66" name="Freeform 20"/>
            <p:cNvSpPr>
              <a:spLocks/>
            </p:cNvSpPr>
            <p:nvPr/>
          </p:nvSpPr>
          <p:spPr bwMode="auto">
            <a:xfrm>
              <a:off x="5380360" y="3622782"/>
              <a:ext cx="774699" cy="327910"/>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rgbClr val="005AA6"/>
            </a:solidFill>
            <a:ln>
              <a:noFill/>
            </a:ln>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67"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solidFill>
            <a:ln>
              <a:noFill/>
            </a:ln>
          </p:spPr>
          <p:txBody>
            <a:bodyPr vert="horz" wrap="square" lIns="91414" tIns="45706" rIns="91414" bIns="45706" numCol="1" anchor="t" anchorCtr="0" compatLnSpc="1">
              <a:prstTxWarp prst="textNoShape">
                <a:avLst/>
              </a:prstTxWarp>
            </a:bodyPr>
            <a:lstStyle/>
            <a:p>
              <a:pPr defTabSz="914225">
                <a:defRPr/>
              </a:pPr>
              <a:endParaRPr lang="en-US" kern="0">
                <a:ln>
                  <a:solidFill>
                    <a:sysClr val="windowText" lastClr="000000"/>
                  </a:solidFill>
                </a:ln>
                <a:solidFill>
                  <a:sysClr val="windowText" lastClr="000000"/>
                </a:solidFill>
                <a:latin typeface="Segoe UI Semilight"/>
              </a:endParaRPr>
            </a:p>
          </p:txBody>
        </p:sp>
        <p:sp>
          <p:nvSpPr>
            <p:cNvPr id="268"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rgbClr val="005AA6"/>
            </a:solidFill>
            <a:ln>
              <a:noFill/>
            </a:ln>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grpSp>
      <p:grpSp>
        <p:nvGrpSpPr>
          <p:cNvPr id="269" name="Group 268"/>
          <p:cNvGrpSpPr/>
          <p:nvPr/>
        </p:nvGrpSpPr>
        <p:grpSpPr>
          <a:xfrm>
            <a:off x="5856464" y="3498277"/>
            <a:ext cx="399365" cy="410061"/>
            <a:chOff x="9280311" y="3226495"/>
            <a:chExt cx="747926" cy="766394"/>
          </a:xfrm>
        </p:grpSpPr>
        <p:grpSp>
          <p:nvGrpSpPr>
            <p:cNvPr id="270" name="Group 269"/>
            <p:cNvGrpSpPr/>
            <p:nvPr/>
          </p:nvGrpSpPr>
          <p:grpSpPr>
            <a:xfrm>
              <a:off x="9280311" y="3246389"/>
              <a:ext cx="747926" cy="746500"/>
              <a:chOff x="12965113" y="3141663"/>
              <a:chExt cx="1665287" cy="1662112"/>
            </a:xfrm>
            <a:solidFill>
              <a:srgbClr val="20B093"/>
            </a:solidFill>
          </p:grpSpPr>
          <p:sp>
            <p:nvSpPr>
              <p:cNvPr id="272"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3"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4"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5"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6"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7"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8"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79"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80"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sp>
            <p:nvSpPr>
              <p:cNvPr id="281"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14225">
                  <a:defRPr/>
                </a:pPr>
                <a:endParaRPr lang="en-US" kern="0">
                  <a:solidFill>
                    <a:sysClr val="windowText" lastClr="000000"/>
                  </a:solidFill>
                  <a:latin typeface="Segoe UI Semilight"/>
                </a:endParaRPr>
              </a:p>
            </p:txBody>
          </p:sp>
        </p:grpSp>
        <p:sp>
          <p:nvSpPr>
            <p:cNvPr id="271" name="Right Triangle 270"/>
            <p:cNvSpPr/>
            <p:nvPr/>
          </p:nvSpPr>
          <p:spPr bwMode="auto">
            <a:xfrm rot="5400000">
              <a:off x="9290445" y="3226495"/>
              <a:ext cx="666178" cy="666178"/>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b="1" kern="0">
                <a:gradFill>
                  <a:gsLst>
                    <a:gs pos="0">
                      <a:srgbClr val="FFFFFF"/>
                    </a:gs>
                    <a:gs pos="100000">
                      <a:srgbClr val="FFFFFF"/>
                    </a:gs>
                  </a:gsLst>
                  <a:lin ang="5400000" scaled="0"/>
                </a:gradFill>
                <a:latin typeface="Segoe UI Semilight"/>
              </a:endParaRPr>
            </a:p>
          </p:txBody>
        </p:sp>
      </p:grpSp>
      <p:cxnSp>
        <p:nvCxnSpPr>
          <p:cNvPr id="282" name="Straight Arrow Connector 281"/>
          <p:cNvCxnSpPr/>
          <p:nvPr/>
        </p:nvCxnSpPr>
        <p:spPr>
          <a:xfrm>
            <a:off x="3578762" y="5286820"/>
            <a:ext cx="321502" cy="4650"/>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283" name="Picture 2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82651" y="4823171"/>
            <a:ext cx="1457820" cy="1457820"/>
          </a:xfrm>
          <a:prstGeom prst="rect">
            <a:avLst/>
          </a:prstGeom>
        </p:spPr>
      </p:pic>
      <p:grpSp>
        <p:nvGrpSpPr>
          <p:cNvPr id="284" name="Group 283"/>
          <p:cNvGrpSpPr/>
          <p:nvPr/>
        </p:nvGrpSpPr>
        <p:grpSpPr>
          <a:xfrm>
            <a:off x="3202208" y="3353341"/>
            <a:ext cx="473351" cy="473351"/>
            <a:chOff x="2315881" y="3972120"/>
            <a:chExt cx="487472" cy="487472"/>
          </a:xfrm>
        </p:grpSpPr>
        <p:sp>
          <p:nvSpPr>
            <p:cNvPr id="285" name="Oval 284"/>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pic>
          <p:nvPicPr>
            <p:cNvPr id="286"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287" name="Group 286"/>
          <p:cNvGrpSpPr/>
          <p:nvPr/>
        </p:nvGrpSpPr>
        <p:grpSpPr>
          <a:xfrm>
            <a:off x="1199270" y="4642012"/>
            <a:ext cx="1018212" cy="1446867"/>
            <a:chOff x="4410437" y="5171160"/>
            <a:chExt cx="871463" cy="1238332"/>
          </a:xfrm>
        </p:grpSpPr>
        <p:sp>
          <p:nvSpPr>
            <p:cNvPr id="288" name="Rectangle 14"/>
            <p:cNvSpPr>
              <a:spLocks noChangeArrowheads="1"/>
            </p:cNvSpPr>
            <p:nvPr/>
          </p:nvSpPr>
          <p:spPr bwMode="auto">
            <a:xfrm>
              <a:off x="4741879" y="5239734"/>
              <a:ext cx="540021" cy="1169758"/>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89"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0"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1"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2"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3"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4"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5"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6"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7"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8"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299"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0"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1"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2"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3"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4"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5"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6"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7"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8"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09"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0"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1"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2"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3"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4"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5"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6"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7"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8"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19"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20"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21"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sp>
          <p:nvSpPr>
            <p:cNvPr id="322"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30" tIns="44814" rIns="89630" bIns="44814" numCol="1" anchor="t" anchorCtr="0" compatLnSpc="1">
              <a:prstTxWarp prst="textNoShape">
                <a:avLst/>
              </a:prstTxWarp>
            </a:bodyPr>
            <a:lstStyle/>
            <a:p>
              <a:pPr defTabSz="914192">
                <a:defRPr/>
              </a:pPr>
              <a:endParaRPr lang="en-US" sz="1765" kern="0">
                <a:solidFill>
                  <a:srgbClr val="505050"/>
                </a:solidFill>
                <a:latin typeface="Segoe UI"/>
              </a:endParaRPr>
            </a:p>
          </p:txBody>
        </p:sp>
      </p:grpSp>
      <p:grpSp>
        <p:nvGrpSpPr>
          <p:cNvPr id="323" name="Group 322"/>
          <p:cNvGrpSpPr/>
          <p:nvPr/>
        </p:nvGrpSpPr>
        <p:grpSpPr>
          <a:xfrm rot="17847154">
            <a:off x="7132297" y="1855859"/>
            <a:ext cx="1079342" cy="2586993"/>
            <a:chOff x="35529" y="1014833"/>
            <a:chExt cx="825093" cy="2728978"/>
          </a:xfrm>
        </p:grpSpPr>
        <p:cxnSp>
          <p:nvCxnSpPr>
            <p:cNvPr id="324" name="Straight Arrow Connector 323"/>
            <p:cNvCxnSpPr/>
            <p:nvPr/>
          </p:nvCxnSpPr>
          <p:spPr>
            <a:xfrm rot="3530179">
              <a:off x="-973575" y="2032833"/>
              <a:ext cx="2720082" cy="70187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rot="3530179" flipH="1" flipV="1">
              <a:off x="-850940" y="2024547"/>
              <a:ext cx="2721275" cy="701848"/>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rot="16200000">
            <a:off x="6872836" y="3318817"/>
            <a:ext cx="175753" cy="4184174"/>
            <a:chOff x="332777" y="49729"/>
            <a:chExt cx="134352" cy="2928820"/>
          </a:xfrm>
        </p:grpSpPr>
        <p:cxnSp>
          <p:nvCxnSpPr>
            <p:cNvPr id="327" name="Straight Arrow Connector 326"/>
            <p:cNvCxnSpPr/>
            <p:nvPr/>
          </p:nvCxnSpPr>
          <p:spPr>
            <a:xfrm rot="5400000">
              <a:off x="-1114229" y="1531544"/>
              <a:ext cx="2894011"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rot="5400000" flipH="1">
              <a:off x="-991585" y="1508443"/>
              <a:ext cx="2917428"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346674" y="2885676"/>
            <a:ext cx="521834" cy="521834"/>
            <a:chOff x="2315881" y="3972120"/>
            <a:chExt cx="487472" cy="487472"/>
          </a:xfrm>
        </p:grpSpPr>
        <p:sp>
          <p:nvSpPr>
            <p:cNvPr id="330" name="Oval 329"/>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pic>
          <p:nvPicPr>
            <p:cNvPr id="331" name="Picture 3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332" name="Group 331"/>
          <p:cNvGrpSpPr/>
          <p:nvPr/>
        </p:nvGrpSpPr>
        <p:grpSpPr>
          <a:xfrm>
            <a:off x="6674298" y="5182202"/>
            <a:ext cx="473351" cy="473351"/>
            <a:chOff x="2315881" y="3972120"/>
            <a:chExt cx="487472" cy="487472"/>
          </a:xfrm>
        </p:grpSpPr>
        <p:sp>
          <p:nvSpPr>
            <p:cNvPr id="333" name="Oval 332"/>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7740">
                <a:defRPr/>
              </a:pPr>
              <a:endParaRPr lang="en-US" sz="1650" kern="0">
                <a:solidFill>
                  <a:srgbClr val="353535"/>
                </a:solidFill>
                <a:latin typeface="Calibri" panose="020F0502020204030204"/>
              </a:endParaRPr>
            </a:p>
          </p:txBody>
        </p:sp>
        <p:pic>
          <p:nvPicPr>
            <p:cNvPr id="334" name="Picture 3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sp>
        <p:nvSpPr>
          <p:cNvPr id="335" name="Oval 334"/>
          <p:cNvSpPr/>
          <p:nvPr/>
        </p:nvSpPr>
        <p:spPr bwMode="auto">
          <a:xfrm>
            <a:off x="10037169" y="2440658"/>
            <a:ext cx="589639" cy="589639"/>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kern="0">
              <a:gradFill>
                <a:gsLst>
                  <a:gs pos="0">
                    <a:srgbClr val="FFFFFF"/>
                  </a:gs>
                  <a:gs pos="100000">
                    <a:srgbClr val="FFFFFF"/>
                  </a:gs>
                </a:gsLst>
                <a:lin ang="5400000" scaled="0"/>
              </a:gradFill>
              <a:latin typeface="Segoe UI Semilight"/>
            </a:endParaRPr>
          </a:p>
        </p:txBody>
      </p:sp>
      <p:pic>
        <p:nvPicPr>
          <p:cNvPr id="336" name="Picture 335"/>
          <p:cNvPicPr>
            <a:picLocks noChangeAspect="1"/>
          </p:cNvPicPr>
          <p:nvPr/>
        </p:nvPicPr>
        <p:blipFill>
          <a:blip r:embed="rId16"/>
          <a:stretch>
            <a:fillRect/>
          </a:stretch>
        </p:blipFill>
        <p:spPr>
          <a:xfrm>
            <a:off x="10158596" y="2567725"/>
            <a:ext cx="334961" cy="381700"/>
          </a:xfrm>
          <a:prstGeom prst="rect">
            <a:avLst/>
          </a:prstGeom>
        </p:spPr>
      </p:pic>
    </p:spTree>
    <p:extLst>
      <p:ext uri="{BB962C8B-B14F-4D97-AF65-F5344CB8AC3E}">
        <p14:creationId xmlns:p14="http://schemas.microsoft.com/office/powerpoint/2010/main" val="1062668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F22C99-9DAD-4BC5-B33D-21B7203616E2}"/>
              </a:ext>
            </a:extLst>
          </p:cNvPr>
          <p:cNvSpPr txBox="1">
            <a:spLocks/>
          </p:cNvSpPr>
          <p:nvPr/>
        </p:nvSpPr>
        <p:spPr>
          <a:xfrm>
            <a:off x="102829" y="0"/>
            <a:ext cx="4697771" cy="1676603"/>
          </a:xfrm>
          <a:prstGeom prst="rect">
            <a:avLst/>
          </a:prstGeom>
        </p:spPr>
        <p:txBody>
          <a:bodyPr vert="horz" lIns="91440" tIns="45720" rIns="91440" bIns="45720" rtlCol="0" anchor="ctr">
            <a:norm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defTabSz="914400">
              <a:lnSpc>
                <a:spcPct val="90000"/>
              </a:lnSpc>
              <a:spcAft>
                <a:spcPts val="1200"/>
              </a:spcAft>
              <a:tabLst>
                <a:tab pos="616148" algn="l"/>
              </a:tabLst>
              <a:defRPr/>
            </a:pPr>
            <a:r>
              <a:rPr lang="en-US" sz="3400" dirty="0">
                <a:solidFill>
                  <a:srgbClr val="0078D7"/>
                </a:solidFill>
                <a:latin typeface="Segoe UI Light" panose="020B0502040204020203" pitchFamily="34" charset="0"/>
                <a:ea typeface="+mj-ea"/>
                <a:cs typeface="Segoe UI Light" panose="020B0502040204020203" pitchFamily="34" charset="0"/>
              </a:rPr>
              <a:t>How We are Modernizing Education to “Cloud First” ?</a:t>
            </a:r>
            <a:endParaRPr kumimoji="0" lang="en-US" sz="3400" b="0" i="0" u="none" strike="noStrike" cap="none" spc="-144" normalizeH="0" noProof="0" dirty="0">
              <a:ln w="3175">
                <a:noFill/>
              </a:ln>
              <a:solidFill>
                <a:srgbClr val="0078D7"/>
              </a:solidFill>
              <a:effectLst/>
              <a:uLnTx/>
              <a:uFillTx/>
              <a:latin typeface="Segoe UI Light" panose="020B0502040204020203" pitchFamily="34" charset="0"/>
              <a:ea typeface="+mj-ea"/>
              <a:cs typeface="Segoe UI Light" panose="020B0502040204020203" pitchFamily="34" charset="0"/>
            </a:endParaRPr>
          </a:p>
        </p:txBody>
      </p:sp>
      <p:sp>
        <p:nvSpPr>
          <p:cNvPr id="10" name="Rectangle 9"/>
          <p:cNvSpPr/>
          <p:nvPr/>
        </p:nvSpPr>
        <p:spPr>
          <a:xfrm>
            <a:off x="247650" y="1550825"/>
            <a:ext cx="4014647" cy="4393595"/>
          </a:xfrm>
          <a:prstGeom prst="rect">
            <a:avLst/>
          </a:prstGeom>
        </p:spPr>
        <p:txBody>
          <a:bodyPr vert="horz" lIns="91440" tIns="45720" rIns="91440" bIns="45720" rtlCol="0">
            <a:noAutofit/>
          </a:bodyPr>
          <a:lstStyle/>
          <a:p>
            <a:pPr marL="457200" marR="0" lvl="0" indent="-342900" fontAlgn="auto">
              <a:lnSpc>
                <a:spcPct val="90000"/>
              </a:lnSpc>
              <a:spcBef>
                <a:spcPts val="1000"/>
              </a:spcBef>
              <a:spcAft>
                <a:spcPts val="2400"/>
              </a:spcAft>
              <a:buClrTx/>
              <a:buSzTx/>
              <a:buFont typeface="Wingdings" panose="05000000000000000000" pitchFamily="2" charset="2"/>
              <a:buChar char="§"/>
              <a:tabLst/>
              <a:defRPr/>
            </a:pPr>
            <a:r>
              <a:rPr kumimoji="0" lang="en-US" sz="2000" b="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rPr>
              <a:t>Shifting qualifying products to user-</a:t>
            </a:r>
            <a:r>
              <a:rPr lang="en-US" sz="2000" dirty="0">
                <a:latin typeface="Segoe UI Semilight" panose="020B0402040204020203" pitchFamily="34" charset="0"/>
                <a:cs typeface="Segoe UI Semilight" panose="020B0402040204020203" pitchFamily="34" charset="0"/>
              </a:rPr>
              <a:t>based </a:t>
            </a:r>
            <a:r>
              <a:rPr kumimoji="0" lang="en-US" sz="200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rPr>
              <a:t>Education Platform Products</a:t>
            </a:r>
          </a:p>
          <a:p>
            <a:pPr marL="457200" marR="0" lvl="0" indent="-342900" fontAlgn="auto">
              <a:lnSpc>
                <a:spcPct val="90000"/>
              </a:lnSpc>
              <a:spcBef>
                <a:spcPts val="1000"/>
              </a:spcBef>
              <a:spcAft>
                <a:spcPts val="2400"/>
              </a:spcAft>
              <a:buClrTx/>
              <a:buSzTx/>
              <a:buFont typeface="Wingdings" panose="05000000000000000000" pitchFamily="2" charset="2"/>
              <a:buChar char="§"/>
              <a:tabLst/>
              <a:defRPr/>
            </a:pPr>
            <a:r>
              <a:rPr lang="en-US" sz="2000" dirty="0">
                <a:latin typeface="Segoe UI Semilight" panose="020B0402040204020203" pitchFamily="34" charset="0"/>
                <a:cs typeface="Segoe UI Semilight" panose="020B0402040204020203" pitchFamily="34" charset="0"/>
              </a:rPr>
              <a:t>Free cloud-based Student Use Benefit</a:t>
            </a:r>
            <a:endParaRPr kumimoji="0" lang="en-US" sz="200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endParaRPr>
          </a:p>
          <a:p>
            <a:pPr marL="457200" marR="0" lvl="0" indent="-342900" fontAlgn="auto">
              <a:lnSpc>
                <a:spcPct val="90000"/>
              </a:lnSpc>
              <a:spcBef>
                <a:spcPts val="1000"/>
              </a:spcBef>
              <a:spcAft>
                <a:spcPts val="2400"/>
              </a:spcAft>
              <a:buClrTx/>
              <a:buSzTx/>
              <a:buFont typeface="Wingdings" panose="05000000000000000000" pitchFamily="2" charset="2"/>
              <a:buChar char="§"/>
              <a:tabLst/>
              <a:defRPr/>
            </a:pPr>
            <a:r>
              <a:rPr kumimoji="0" lang="en-US" sz="2000" b="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rPr>
              <a:t>Eliminating complex calculations for “full-time equivalent” (FTE) staff</a:t>
            </a:r>
          </a:p>
          <a:p>
            <a:pPr marL="457200" marR="0" lvl="0" indent="-342900" fontAlgn="auto">
              <a:lnSpc>
                <a:spcPct val="90000"/>
              </a:lnSpc>
              <a:spcBef>
                <a:spcPts val="1000"/>
              </a:spcBef>
              <a:spcAft>
                <a:spcPts val="2400"/>
              </a:spcAft>
              <a:buClrTx/>
              <a:buSzTx/>
              <a:buFont typeface="Wingdings" panose="05000000000000000000" pitchFamily="2" charset="2"/>
              <a:buChar char="§"/>
              <a:tabLst/>
              <a:defRPr/>
            </a:pPr>
            <a:r>
              <a:rPr kumimoji="0" lang="en-US" sz="2000" b="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rPr>
              <a:t>Simplifying user definitions  </a:t>
            </a:r>
          </a:p>
          <a:p>
            <a:pPr marL="457200" marR="0" lvl="0" indent="-342900" fontAlgn="auto">
              <a:lnSpc>
                <a:spcPct val="90000"/>
              </a:lnSpc>
              <a:spcBef>
                <a:spcPts val="1000"/>
              </a:spcBef>
              <a:spcAft>
                <a:spcPts val="2400"/>
              </a:spcAft>
              <a:buClrTx/>
              <a:buSzTx/>
              <a:buFont typeface="Wingdings" panose="05000000000000000000" pitchFamily="2" charset="2"/>
              <a:buChar char="§"/>
              <a:tabLst/>
              <a:defRPr/>
            </a:pPr>
            <a:r>
              <a:rPr kumimoji="0" lang="en-US" sz="2000" b="0" i="0" u="none" strike="noStrike" cap="none" spc="0" normalizeH="0" baseline="0" noProof="0" dirty="0">
                <a:ln>
                  <a:noFill/>
                </a:ln>
                <a:effectLst/>
                <a:uLnTx/>
                <a:uFillTx/>
                <a:latin typeface="Segoe UI Semilight" panose="020B0402040204020203" pitchFamily="34" charset="0"/>
                <a:cs typeface="Segoe UI Semilight" panose="020B0402040204020203" pitchFamily="34" charset="0"/>
              </a:rPr>
              <a:t>Enabling greater flexibility to adjust</a:t>
            </a:r>
          </a:p>
        </p:txBody>
      </p:sp>
      <p:pic>
        <p:nvPicPr>
          <p:cNvPr id="13" name="Picture 12" descr="A close up of a logo&#10;&#10;Description automatically generated">
            <a:extLst>
              <a:ext uri="{FF2B5EF4-FFF2-40B4-BE49-F238E27FC236}">
                <a16:creationId xmlns:a16="http://schemas.microsoft.com/office/drawing/2014/main" id="{7DE88D1D-9E92-4A45-A886-0D181DDE71E0}"/>
              </a:ext>
            </a:extLst>
          </p:cNvPr>
          <p:cNvPicPr>
            <a:picLocks noChangeAspect="1"/>
          </p:cNvPicPr>
          <p:nvPr/>
        </p:nvPicPr>
        <p:blipFill rotWithShape="1">
          <a:blip r:embed="rId3">
            <a:extLst>
              <a:ext uri="{28A0092B-C50C-407E-A947-70E740481C1C}">
                <a14:useLocalDpi xmlns:a14="http://schemas.microsoft.com/office/drawing/2010/main" val="0"/>
              </a:ext>
            </a:extLst>
          </a:blip>
          <a:srcRect t="8052" r="-2" b="-2"/>
          <a:stretch/>
        </p:blipFill>
        <p:spPr>
          <a:xfrm>
            <a:off x="4800600" y="10"/>
            <a:ext cx="7391400" cy="6857990"/>
          </a:xfrm>
          <a:prstGeom prst="rect">
            <a:avLst/>
          </a:prstGeom>
          <a:effectLst/>
        </p:spPr>
      </p:pic>
    </p:spTree>
    <p:extLst>
      <p:ext uri="{BB962C8B-B14F-4D97-AF65-F5344CB8AC3E}">
        <p14:creationId xmlns:p14="http://schemas.microsoft.com/office/powerpoint/2010/main" val="261045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60D5-30AB-40CC-B699-747DF2B97537}"/>
              </a:ext>
            </a:extLst>
          </p:cNvPr>
          <p:cNvSpPr>
            <a:spLocks noGrp="1"/>
          </p:cNvSpPr>
          <p:nvPr>
            <p:ph type="title"/>
          </p:nvPr>
        </p:nvSpPr>
        <p:spPr>
          <a:xfrm>
            <a:off x="270066" y="289957"/>
            <a:ext cx="11654187" cy="899537"/>
          </a:xfrm>
        </p:spPr>
        <p:txBody>
          <a:bodyPr/>
          <a:lstStyle/>
          <a:p>
            <a:pPr algn="ctr"/>
            <a:r>
              <a:rPr lang="en-US" sz="3920" dirty="0">
                <a:solidFill>
                  <a:schemeClr val="tx1"/>
                </a:solidFill>
                <a:latin typeface="Segoe UI Semibold" panose="020B0702040204020203" pitchFamily="34" charset="0"/>
                <a:cs typeface="Segoe UI Semibold" panose="020B0702040204020203" pitchFamily="34" charset="0"/>
              </a:rPr>
              <a:t>Microsoft 365 Education</a:t>
            </a:r>
          </a:p>
        </p:txBody>
      </p:sp>
      <p:grpSp>
        <p:nvGrpSpPr>
          <p:cNvPr id="286" name="Group 285">
            <a:extLst>
              <a:ext uri="{FF2B5EF4-FFF2-40B4-BE49-F238E27FC236}">
                <a16:creationId xmlns:a16="http://schemas.microsoft.com/office/drawing/2014/main" id="{CC567010-61AF-49CC-9CD8-BFAC2FE2C776}"/>
              </a:ext>
            </a:extLst>
          </p:cNvPr>
          <p:cNvGrpSpPr/>
          <p:nvPr/>
        </p:nvGrpSpPr>
        <p:grpSpPr>
          <a:xfrm>
            <a:off x="1204667" y="3627179"/>
            <a:ext cx="2935314" cy="2496613"/>
            <a:chOff x="1128774" y="2913043"/>
            <a:chExt cx="3054212" cy="2597741"/>
          </a:xfrm>
        </p:grpSpPr>
        <p:grpSp>
          <p:nvGrpSpPr>
            <p:cNvPr id="287" name="Group 286">
              <a:extLst>
                <a:ext uri="{FF2B5EF4-FFF2-40B4-BE49-F238E27FC236}">
                  <a16:creationId xmlns:a16="http://schemas.microsoft.com/office/drawing/2014/main" id="{CFAB0010-57DC-4589-A0E5-BF67B38304FF}"/>
                </a:ext>
              </a:extLst>
            </p:cNvPr>
            <p:cNvGrpSpPr/>
            <p:nvPr/>
          </p:nvGrpSpPr>
          <p:grpSpPr>
            <a:xfrm>
              <a:off x="2580868" y="3870316"/>
              <a:ext cx="1002764" cy="804094"/>
              <a:chOff x="2489896" y="5158440"/>
              <a:chExt cx="1002764" cy="804094"/>
            </a:xfrm>
          </p:grpSpPr>
          <p:grpSp>
            <p:nvGrpSpPr>
              <p:cNvPr id="337" name="Group 336">
                <a:extLst>
                  <a:ext uri="{FF2B5EF4-FFF2-40B4-BE49-F238E27FC236}">
                    <a16:creationId xmlns:a16="http://schemas.microsoft.com/office/drawing/2014/main" id="{46EEE928-15B0-4219-A406-4751E5630870}"/>
                  </a:ext>
                </a:extLst>
              </p:cNvPr>
              <p:cNvGrpSpPr/>
              <p:nvPr/>
            </p:nvGrpSpPr>
            <p:grpSpPr>
              <a:xfrm>
                <a:off x="2814880" y="5540182"/>
                <a:ext cx="519924" cy="422352"/>
                <a:chOff x="2814880" y="5540182"/>
                <a:chExt cx="519924" cy="422352"/>
              </a:xfrm>
            </p:grpSpPr>
            <p:grpSp>
              <p:nvGrpSpPr>
                <p:cNvPr id="339" name="Group 338">
                  <a:extLst>
                    <a:ext uri="{FF2B5EF4-FFF2-40B4-BE49-F238E27FC236}">
                      <a16:creationId xmlns:a16="http://schemas.microsoft.com/office/drawing/2014/main" id="{E478F070-99F9-4A98-BC0A-5E8241E51F74}"/>
                    </a:ext>
                  </a:extLst>
                </p:cNvPr>
                <p:cNvGrpSpPr/>
                <p:nvPr/>
              </p:nvGrpSpPr>
              <p:grpSpPr>
                <a:xfrm>
                  <a:off x="2814880" y="5540182"/>
                  <a:ext cx="519924" cy="422352"/>
                  <a:chOff x="3354388" y="3827463"/>
                  <a:chExt cx="285750" cy="277813"/>
                </a:xfrm>
              </p:grpSpPr>
              <p:sp>
                <p:nvSpPr>
                  <p:cNvPr id="344" name="Freeform 136">
                    <a:extLst>
                      <a:ext uri="{FF2B5EF4-FFF2-40B4-BE49-F238E27FC236}">
                        <a16:creationId xmlns:a16="http://schemas.microsoft.com/office/drawing/2014/main" id="{B63AF738-21DF-457F-9B53-29AFF1787471}"/>
                      </a:ext>
                    </a:extLst>
                  </p:cNvPr>
                  <p:cNvSpPr>
                    <a:spLocks/>
                  </p:cNvSpPr>
                  <p:nvPr/>
                </p:nvSpPr>
                <p:spPr bwMode="auto">
                  <a:xfrm>
                    <a:off x="3354388" y="3827463"/>
                    <a:ext cx="211138" cy="203200"/>
                  </a:xfrm>
                  <a:custGeom>
                    <a:avLst/>
                    <a:gdLst>
                      <a:gd name="T0" fmla="*/ 50 w 133"/>
                      <a:gd name="T1" fmla="*/ 97 h 128"/>
                      <a:gd name="T2" fmla="*/ 19 w 133"/>
                      <a:gd name="T3" fmla="*/ 128 h 128"/>
                      <a:gd name="T4" fmla="*/ 19 w 133"/>
                      <a:gd name="T5" fmla="*/ 95 h 128"/>
                      <a:gd name="T6" fmla="*/ 0 w 133"/>
                      <a:gd name="T7" fmla="*/ 95 h 128"/>
                      <a:gd name="T8" fmla="*/ 0 w 133"/>
                      <a:gd name="T9" fmla="*/ 0 h 128"/>
                      <a:gd name="T10" fmla="*/ 133 w 133"/>
                      <a:gd name="T11" fmla="*/ 0 h 128"/>
                      <a:gd name="T12" fmla="*/ 133 w 133"/>
                      <a:gd name="T13" fmla="*/ 33 h 128"/>
                    </a:gdLst>
                    <a:ahLst/>
                    <a:cxnLst>
                      <a:cxn ang="0">
                        <a:pos x="T0" y="T1"/>
                      </a:cxn>
                      <a:cxn ang="0">
                        <a:pos x="T2" y="T3"/>
                      </a:cxn>
                      <a:cxn ang="0">
                        <a:pos x="T4" y="T5"/>
                      </a:cxn>
                      <a:cxn ang="0">
                        <a:pos x="T6" y="T7"/>
                      </a:cxn>
                      <a:cxn ang="0">
                        <a:pos x="T8" y="T9"/>
                      </a:cxn>
                      <a:cxn ang="0">
                        <a:pos x="T10" y="T11"/>
                      </a:cxn>
                      <a:cxn ang="0">
                        <a:pos x="T12" y="T13"/>
                      </a:cxn>
                    </a:cxnLst>
                    <a:rect l="0" t="0" r="r" b="b"/>
                    <a:pathLst>
                      <a:path w="133" h="128">
                        <a:moveTo>
                          <a:pt x="50" y="97"/>
                        </a:moveTo>
                        <a:lnTo>
                          <a:pt x="19" y="128"/>
                        </a:lnTo>
                        <a:lnTo>
                          <a:pt x="19" y="95"/>
                        </a:lnTo>
                        <a:lnTo>
                          <a:pt x="0" y="95"/>
                        </a:lnTo>
                        <a:lnTo>
                          <a:pt x="0" y="0"/>
                        </a:lnTo>
                        <a:lnTo>
                          <a:pt x="133" y="0"/>
                        </a:lnTo>
                        <a:lnTo>
                          <a:pt x="133" y="33"/>
                        </a:lnTo>
                      </a:path>
                    </a:pathLst>
                  </a:custGeom>
                  <a:noFill/>
                  <a:ln w="38100"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55" tIns="43927" rIns="87855" bIns="43927"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45" name="Freeform 137">
                    <a:extLst>
                      <a:ext uri="{FF2B5EF4-FFF2-40B4-BE49-F238E27FC236}">
                        <a16:creationId xmlns:a16="http://schemas.microsoft.com/office/drawing/2014/main" id="{7203A38C-7308-4B0E-BD34-BF471B47B495}"/>
                      </a:ext>
                    </a:extLst>
                  </p:cNvPr>
                  <p:cNvSpPr>
                    <a:spLocks/>
                  </p:cNvSpPr>
                  <p:nvPr/>
                </p:nvSpPr>
                <p:spPr bwMode="auto">
                  <a:xfrm>
                    <a:off x="3459163" y="3902076"/>
                    <a:ext cx="180975" cy="203200"/>
                  </a:xfrm>
                  <a:custGeom>
                    <a:avLst/>
                    <a:gdLst>
                      <a:gd name="T0" fmla="*/ 0 w 114"/>
                      <a:gd name="T1" fmla="*/ 95 h 128"/>
                      <a:gd name="T2" fmla="*/ 62 w 114"/>
                      <a:gd name="T3" fmla="*/ 95 h 128"/>
                      <a:gd name="T4" fmla="*/ 95 w 114"/>
                      <a:gd name="T5" fmla="*/ 128 h 128"/>
                      <a:gd name="T6" fmla="*/ 95 w 114"/>
                      <a:gd name="T7" fmla="*/ 95 h 128"/>
                      <a:gd name="T8" fmla="*/ 114 w 114"/>
                      <a:gd name="T9" fmla="*/ 95 h 128"/>
                      <a:gd name="T10" fmla="*/ 114 w 114"/>
                      <a:gd name="T11" fmla="*/ 0 h 128"/>
                      <a:gd name="T12" fmla="*/ 0 w 114"/>
                      <a:gd name="T13" fmla="*/ 0 h 128"/>
                      <a:gd name="T14" fmla="*/ 0 w 114"/>
                      <a:gd name="T15" fmla="*/ 95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128">
                        <a:moveTo>
                          <a:pt x="0" y="95"/>
                        </a:moveTo>
                        <a:lnTo>
                          <a:pt x="62" y="95"/>
                        </a:lnTo>
                        <a:lnTo>
                          <a:pt x="95" y="128"/>
                        </a:lnTo>
                        <a:lnTo>
                          <a:pt x="95" y="95"/>
                        </a:lnTo>
                        <a:lnTo>
                          <a:pt x="114" y="95"/>
                        </a:lnTo>
                        <a:lnTo>
                          <a:pt x="114" y="0"/>
                        </a:lnTo>
                        <a:lnTo>
                          <a:pt x="0" y="0"/>
                        </a:lnTo>
                        <a:lnTo>
                          <a:pt x="0" y="95"/>
                        </a:lnTo>
                        <a:close/>
                      </a:path>
                    </a:pathLst>
                  </a:custGeom>
                  <a:noFill/>
                  <a:ln w="38100" cap="rnd">
                    <a:solidFill>
                      <a:srgbClr val="0078D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7855" tIns="43927" rIns="87855" bIns="43927"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grpSp>
            <p:grpSp>
              <p:nvGrpSpPr>
                <p:cNvPr id="340" name="Group 339">
                  <a:extLst>
                    <a:ext uri="{FF2B5EF4-FFF2-40B4-BE49-F238E27FC236}">
                      <a16:creationId xmlns:a16="http://schemas.microsoft.com/office/drawing/2014/main" id="{C2450FDF-86FC-40B0-8D5B-D3425A3EBFC3}"/>
                    </a:ext>
                  </a:extLst>
                </p:cNvPr>
                <p:cNvGrpSpPr/>
                <p:nvPr/>
              </p:nvGrpSpPr>
              <p:grpSpPr>
                <a:xfrm>
                  <a:off x="3076257" y="5764581"/>
                  <a:ext cx="207541" cy="31974"/>
                  <a:chOff x="9636521" y="1784291"/>
                  <a:chExt cx="415679" cy="76644"/>
                </a:xfrm>
              </p:grpSpPr>
              <p:sp>
                <p:nvSpPr>
                  <p:cNvPr id="341" name="Oval 340">
                    <a:extLst>
                      <a:ext uri="{FF2B5EF4-FFF2-40B4-BE49-F238E27FC236}">
                        <a16:creationId xmlns:a16="http://schemas.microsoft.com/office/drawing/2014/main" id="{C7DB579A-FCB5-44F2-AA56-17E660B996C1}"/>
                      </a:ext>
                    </a:extLst>
                  </p:cNvPr>
                  <p:cNvSpPr/>
                  <p:nvPr/>
                </p:nvSpPr>
                <p:spPr bwMode="auto">
                  <a:xfrm>
                    <a:off x="9636521" y="1784291"/>
                    <a:ext cx="76644" cy="76644"/>
                  </a:xfrm>
                  <a:prstGeom prst="ellipse">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5711" tIns="140568" rIns="175711" bIns="140568"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sz="1057"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2" name="Oval 341">
                    <a:extLst>
                      <a:ext uri="{FF2B5EF4-FFF2-40B4-BE49-F238E27FC236}">
                        <a16:creationId xmlns:a16="http://schemas.microsoft.com/office/drawing/2014/main" id="{3E5068A6-03C3-4703-B232-214506BFBB41}"/>
                      </a:ext>
                    </a:extLst>
                  </p:cNvPr>
                  <p:cNvSpPr/>
                  <p:nvPr/>
                </p:nvSpPr>
                <p:spPr bwMode="auto">
                  <a:xfrm>
                    <a:off x="9806039" y="1784291"/>
                    <a:ext cx="76644" cy="76644"/>
                  </a:xfrm>
                  <a:prstGeom prst="ellipse">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5711" tIns="140568" rIns="175711" bIns="140568"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sz="1057"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43" name="Oval 342">
                    <a:extLst>
                      <a:ext uri="{FF2B5EF4-FFF2-40B4-BE49-F238E27FC236}">
                        <a16:creationId xmlns:a16="http://schemas.microsoft.com/office/drawing/2014/main" id="{DE01E94A-68A2-4FF6-A0D8-7E355FBBE44B}"/>
                      </a:ext>
                    </a:extLst>
                  </p:cNvPr>
                  <p:cNvSpPr/>
                  <p:nvPr/>
                </p:nvSpPr>
                <p:spPr bwMode="auto">
                  <a:xfrm>
                    <a:off x="9975556" y="1784291"/>
                    <a:ext cx="76644" cy="76644"/>
                  </a:xfrm>
                  <a:prstGeom prst="ellipse">
                    <a:avLst/>
                  </a:prstGeom>
                  <a:solidFill>
                    <a:srgbClr val="0078D7"/>
                  </a:solidFill>
                  <a:ln w="38100" cap="flat" cmpd="sng" algn="ctr">
                    <a:noFill/>
                    <a:prstDash val="solid"/>
                    <a:headEnd type="none" w="med" len="med"/>
                    <a:tailEnd type="none" w="med" len="med"/>
                  </a:ln>
                  <a:effectLst/>
                </p:spPr>
                <p:txBody>
                  <a:bodyPr rot="0" spcFirstLastPara="0" vertOverflow="overflow" horzOverflow="overflow" vert="horz" wrap="square" lIns="175711" tIns="140568" rIns="175711" bIns="140568" numCol="1" spcCol="0" rtlCol="0" fromWordArt="0" anchor="t" anchorCtr="0" forceAA="0" compatLnSpc="1">
                    <a:prstTxWarp prst="textNoShape">
                      <a:avLst/>
                    </a:prstTxWarp>
                    <a:noAutofit/>
                  </a:bodyPr>
                  <a:lstStyle/>
                  <a:p>
                    <a:pPr algn="ctr" defTabSz="895750" fontAlgn="base">
                      <a:lnSpc>
                        <a:spcPct val="90000"/>
                      </a:lnSpc>
                      <a:spcBef>
                        <a:spcPct val="0"/>
                      </a:spcBef>
                      <a:spcAft>
                        <a:spcPct val="0"/>
                      </a:spcAft>
                      <a:defRPr/>
                    </a:pPr>
                    <a:endParaRPr lang="en-US" sz="1057"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338" name="Rectangle 337">
                <a:extLst>
                  <a:ext uri="{FF2B5EF4-FFF2-40B4-BE49-F238E27FC236}">
                    <a16:creationId xmlns:a16="http://schemas.microsoft.com/office/drawing/2014/main" id="{A7DD76D5-4996-458A-95B0-7D837EF051E4}"/>
                  </a:ext>
                </a:extLst>
              </p:cNvPr>
              <p:cNvSpPr/>
              <p:nvPr/>
            </p:nvSpPr>
            <p:spPr>
              <a:xfrm>
                <a:off x="2489896" y="5158440"/>
                <a:ext cx="1002764" cy="335172"/>
              </a:xfrm>
              <a:prstGeom prst="rect">
                <a:avLst/>
              </a:prstGeom>
            </p:spPr>
            <p:txBody>
              <a:bodyPr wrap="square" anchor="t">
                <a:noAutofit/>
              </a:bodyPr>
              <a:lstStyle/>
              <a:p>
                <a:pPr algn="ctr" defTabSz="896021">
                  <a:defRPr/>
                </a:pPr>
                <a:r>
                  <a:rPr lang="en-US" sz="1057" kern="0">
                    <a:solidFill>
                      <a:srgbClr val="505050"/>
                    </a:solidFill>
                    <a:latin typeface="Segoe UI" panose="020B0502040204020203" pitchFamily="34" charset="0"/>
                    <a:cs typeface="Segoe UI" panose="020B0502040204020203" pitchFamily="34" charset="0"/>
                  </a:rPr>
                  <a:t>Teams</a:t>
                </a:r>
              </a:p>
            </p:txBody>
          </p:sp>
        </p:grpSp>
        <p:grpSp>
          <p:nvGrpSpPr>
            <p:cNvPr id="288" name="Group 287">
              <a:extLst>
                <a:ext uri="{FF2B5EF4-FFF2-40B4-BE49-F238E27FC236}">
                  <a16:creationId xmlns:a16="http://schemas.microsoft.com/office/drawing/2014/main" id="{0FE3F80E-AA05-4923-9CF2-6518E380617A}"/>
                </a:ext>
              </a:extLst>
            </p:cNvPr>
            <p:cNvGrpSpPr/>
            <p:nvPr/>
          </p:nvGrpSpPr>
          <p:grpSpPr>
            <a:xfrm>
              <a:off x="1863064" y="4746701"/>
              <a:ext cx="1002764" cy="764083"/>
              <a:chOff x="1164041" y="5158440"/>
              <a:chExt cx="1002764" cy="764083"/>
            </a:xfrm>
          </p:grpSpPr>
          <p:sp>
            <p:nvSpPr>
              <p:cNvPr id="335" name="Freeform 122">
                <a:extLst>
                  <a:ext uri="{FF2B5EF4-FFF2-40B4-BE49-F238E27FC236}">
                    <a16:creationId xmlns:a16="http://schemas.microsoft.com/office/drawing/2014/main" id="{9513519F-D18B-4336-BFC7-DCDBD94D9DFD}"/>
                  </a:ext>
                </a:extLst>
              </p:cNvPr>
              <p:cNvSpPr>
                <a:spLocks noChangeAspect="1" noEditPoints="1"/>
              </p:cNvSpPr>
              <p:nvPr/>
            </p:nvSpPr>
            <p:spPr bwMode="auto">
              <a:xfrm>
                <a:off x="1424142" y="5457910"/>
                <a:ext cx="482562" cy="464613"/>
              </a:xfrm>
              <a:custGeom>
                <a:avLst/>
                <a:gdLst>
                  <a:gd name="T0" fmla="*/ 57 w 215"/>
                  <a:gd name="T1" fmla="*/ 80 h 222"/>
                  <a:gd name="T2" fmla="*/ 64 w 215"/>
                  <a:gd name="T3" fmla="*/ 118 h 222"/>
                  <a:gd name="T4" fmla="*/ 33 w 215"/>
                  <a:gd name="T5" fmla="*/ 139 h 222"/>
                  <a:gd name="T6" fmla="*/ 2 w 215"/>
                  <a:gd name="T7" fmla="*/ 118 h 222"/>
                  <a:gd name="T8" fmla="*/ 9 w 215"/>
                  <a:gd name="T9" fmla="*/ 80 h 222"/>
                  <a:gd name="T10" fmla="*/ 33 w 215"/>
                  <a:gd name="T11" fmla="*/ 125 h 222"/>
                  <a:gd name="T12" fmla="*/ 52 w 215"/>
                  <a:gd name="T13" fmla="*/ 112 h 222"/>
                  <a:gd name="T14" fmla="*/ 48 w 215"/>
                  <a:gd name="T15" fmla="*/ 90 h 222"/>
                  <a:gd name="T16" fmla="*/ 25 w 215"/>
                  <a:gd name="T17" fmla="*/ 85 h 222"/>
                  <a:gd name="T18" fmla="*/ 13 w 215"/>
                  <a:gd name="T19" fmla="*/ 104 h 222"/>
                  <a:gd name="T20" fmla="*/ 25 w 215"/>
                  <a:gd name="T21" fmla="*/ 124 h 222"/>
                  <a:gd name="T22" fmla="*/ 203 w 215"/>
                  <a:gd name="T23" fmla="*/ 141 h 222"/>
                  <a:gd name="T24" fmla="*/ 215 w 215"/>
                  <a:gd name="T25" fmla="*/ 174 h 222"/>
                  <a:gd name="T26" fmla="*/ 187 w 215"/>
                  <a:gd name="T27" fmla="*/ 218 h 222"/>
                  <a:gd name="T28" fmla="*/ 135 w 215"/>
                  <a:gd name="T29" fmla="*/ 208 h 222"/>
                  <a:gd name="T30" fmla="*/ 122 w 215"/>
                  <a:gd name="T31" fmla="*/ 164 h 222"/>
                  <a:gd name="T32" fmla="*/ 84 w 215"/>
                  <a:gd name="T33" fmla="*/ 124 h 222"/>
                  <a:gd name="T34" fmla="*/ 98 w 215"/>
                  <a:gd name="T35" fmla="*/ 60 h 222"/>
                  <a:gd name="T36" fmla="*/ 145 w 215"/>
                  <a:gd name="T37" fmla="*/ 42 h 222"/>
                  <a:gd name="T38" fmla="*/ 151 w 215"/>
                  <a:gd name="T39" fmla="*/ 22 h 222"/>
                  <a:gd name="T40" fmla="*/ 182 w 215"/>
                  <a:gd name="T41" fmla="*/ 0 h 222"/>
                  <a:gd name="T42" fmla="*/ 213 w 215"/>
                  <a:gd name="T43" fmla="*/ 22 h 222"/>
                  <a:gd name="T44" fmla="*/ 209 w 215"/>
                  <a:gd name="T45" fmla="*/ 56 h 222"/>
                  <a:gd name="T46" fmla="*/ 199 w 215"/>
                  <a:gd name="T47" fmla="*/ 85 h 222"/>
                  <a:gd name="T48" fmla="*/ 195 w 215"/>
                  <a:gd name="T49" fmla="*/ 134 h 222"/>
                  <a:gd name="T50" fmla="*/ 172 w 215"/>
                  <a:gd name="T51" fmla="*/ 51 h 222"/>
                  <a:gd name="T52" fmla="*/ 182 w 215"/>
                  <a:gd name="T53" fmla="*/ 56 h 222"/>
                  <a:gd name="T54" fmla="*/ 200 w 215"/>
                  <a:gd name="T55" fmla="*/ 43 h 222"/>
                  <a:gd name="T56" fmla="*/ 196 w 215"/>
                  <a:gd name="T57" fmla="*/ 20 h 222"/>
                  <a:gd name="T58" fmla="*/ 174 w 215"/>
                  <a:gd name="T59" fmla="*/ 16 h 222"/>
                  <a:gd name="T60" fmla="*/ 161 w 215"/>
                  <a:gd name="T61" fmla="*/ 35 h 222"/>
                  <a:gd name="T62" fmla="*/ 103 w 215"/>
                  <a:gd name="T63" fmla="*/ 133 h 222"/>
                  <a:gd name="T64" fmla="*/ 144 w 215"/>
                  <a:gd name="T65" fmla="*/ 132 h 222"/>
                  <a:gd name="T66" fmla="*/ 187 w 215"/>
                  <a:gd name="T67" fmla="*/ 116 h 222"/>
                  <a:gd name="T68" fmla="*/ 173 w 215"/>
                  <a:gd name="T69" fmla="*/ 68 h 222"/>
                  <a:gd name="T70" fmla="*/ 157 w 215"/>
                  <a:gd name="T71" fmla="*/ 59 h 222"/>
                  <a:gd name="T72" fmla="*/ 123 w 215"/>
                  <a:gd name="T73" fmla="*/ 60 h 222"/>
                  <a:gd name="T74" fmla="*/ 94 w 215"/>
                  <a:gd name="T75" fmla="*/ 104 h 222"/>
                  <a:gd name="T76" fmla="*/ 192 w 215"/>
                  <a:gd name="T77" fmla="*/ 198 h 222"/>
                  <a:gd name="T78" fmla="*/ 199 w 215"/>
                  <a:gd name="T79" fmla="*/ 160 h 222"/>
                  <a:gd name="T80" fmla="*/ 167 w 215"/>
                  <a:gd name="T81" fmla="*/ 139 h 222"/>
                  <a:gd name="T82" fmla="*/ 137 w 215"/>
                  <a:gd name="T83" fmla="*/ 161 h 222"/>
                  <a:gd name="T84" fmla="*/ 144 w 215"/>
                  <a:gd name="T85" fmla="*/ 19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222">
                    <a:moveTo>
                      <a:pt x="33" y="70"/>
                    </a:moveTo>
                    <a:cubicBezTo>
                      <a:pt x="38" y="70"/>
                      <a:pt x="42" y="71"/>
                      <a:pt x="46" y="72"/>
                    </a:cubicBezTo>
                    <a:cubicBezTo>
                      <a:pt x="50" y="74"/>
                      <a:pt x="54" y="77"/>
                      <a:pt x="57" y="80"/>
                    </a:cubicBezTo>
                    <a:cubicBezTo>
                      <a:pt x="60" y="83"/>
                      <a:pt x="63" y="87"/>
                      <a:pt x="64" y="91"/>
                    </a:cubicBezTo>
                    <a:cubicBezTo>
                      <a:pt x="66" y="95"/>
                      <a:pt x="67" y="100"/>
                      <a:pt x="67" y="104"/>
                    </a:cubicBezTo>
                    <a:cubicBezTo>
                      <a:pt x="67" y="109"/>
                      <a:pt x="66" y="114"/>
                      <a:pt x="64" y="118"/>
                    </a:cubicBezTo>
                    <a:cubicBezTo>
                      <a:pt x="63" y="122"/>
                      <a:pt x="60" y="126"/>
                      <a:pt x="57" y="129"/>
                    </a:cubicBezTo>
                    <a:cubicBezTo>
                      <a:pt x="54" y="132"/>
                      <a:pt x="50" y="135"/>
                      <a:pt x="46" y="136"/>
                    </a:cubicBezTo>
                    <a:cubicBezTo>
                      <a:pt x="42" y="138"/>
                      <a:pt x="38" y="139"/>
                      <a:pt x="33" y="139"/>
                    </a:cubicBezTo>
                    <a:cubicBezTo>
                      <a:pt x="29" y="139"/>
                      <a:pt x="24" y="138"/>
                      <a:pt x="20" y="136"/>
                    </a:cubicBezTo>
                    <a:cubicBezTo>
                      <a:pt x="16" y="135"/>
                      <a:pt x="13" y="132"/>
                      <a:pt x="9" y="129"/>
                    </a:cubicBezTo>
                    <a:cubicBezTo>
                      <a:pt x="6" y="126"/>
                      <a:pt x="4" y="122"/>
                      <a:pt x="2" y="118"/>
                    </a:cubicBezTo>
                    <a:cubicBezTo>
                      <a:pt x="0" y="114"/>
                      <a:pt x="0" y="109"/>
                      <a:pt x="0" y="104"/>
                    </a:cubicBezTo>
                    <a:cubicBezTo>
                      <a:pt x="0" y="100"/>
                      <a:pt x="0" y="95"/>
                      <a:pt x="2" y="91"/>
                    </a:cubicBezTo>
                    <a:cubicBezTo>
                      <a:pt x="4" y="87"/>
                      <a:pt x="6" y="83"/>
                      <a:pt x="9" y="80"/>
                    </a:cubicBezTo>
                    <a:cubicBezTo>
                      <a:pt x="13" y="77"/>
                      <a:pt x="16" y="74"/>
                      <a:pt x="20" y="72"/>
                    </a:cubicBezTo>
                    <a:cubicBezTo>
                      <a:pt x="24" y="71"/>
                      <a:pt x="29" y="70"/>
                      <a:pt x="33" y="70"/>
                    </a:cubicBezTo>
                    <a:close/>
                    <a:moveTo>
                      <a:pt x="33" y="125"/>
                    </a:moveTo>
                    <a:cubicBezTo>
                      <a:pt x="36" y="125"/>
                      <a:pt x="39" y="125"/>
                      <a:pt x="41" y="124"/>
                    </a:cubicBezTo>
                    <a:cubicBezTo>
                      <a:pt x="44" y="122"/>
                      <a:pt x="46" y="121"/>
                      <a:pt x="48" y="119"/>
                    </a:cubicBezTo>
                    <a:cubicBezTo>
                      <a:pt x="49" y="117"/>
                      <a:pt x="51" y="115"/>
                      <a:pt x="52" y="112"/>
                    </a:cubicBezTo>
                    <a:cubicBezTo>
                      <a:pt x="53" y="110"/>
                      <a:pt x="54" y="107"/>
                      <a:pt x="54" y="104"/>
                    </a:cubicBezTo>
                    <a:cubicBezTo>
                      <a:pt x="54" y="101"/>
                      <a:pt x="53" y="99"/>
                      <a:pt x="52" y="96"/>
                    </a:cubicBezTo>
                    <a:cubicBezTo>
                      <a:pt x="51" y="94"/>
                      <a:pt x="49" y="91"/>
                      <a:pt x="48" y="90"/>
                    </a:cubicBezTo>
                    <a:cubicBezTo>
                      <a:pt x="46" y="88"/>
                      <a:pt x="44" y="86"/>
                      <a:pt x="41" y="85"/>
                    </a:cubicBezTo>
                    <a:cubicBezTo>
                      <a:pt x="39" y="84"/>
                      <a:pt x="36" y="84"/>
                      <a:pt x="33" y="84"/>
                    </a:cubicBezTo>
                    <a:cubicBezTo>
                      <a:pt x="31" y="84"/>
                      <a:pt x="28" y="84"/>
                      <a:pt x="25" y="85"/>
                    </a:cubicBezTo>
                    <a:cubicBezTo>
                      <a:pt x="23" y="86"/>
                      <a:pt x="21" y="88"/>
                      <a:pt x="19" y="90"/>
                    </a:cubicBezTo>
                    <a:cubicBezTo>
                      <a:pt x="17" y="91"/>
                      <a:pt x="16" y="94"/>
                      <a:pt x="15" y="96"/>
                    </a:cubicBezTo>
                    <a:cubicBezTo>
                      <a:pt x="14" y="99"/>
                      <a:pt x="13" y="101"/>
                      <a:pt x="13" y="104"/>
                    </a:cubicBezTo>
                    <a:cubicBezTo>
                      <a:pt x="13" y="107"/>
                      <a:pt x="14" y="110"/>
                      <a:pt x="15" y="112"/>
                    </a:cubicBezTo>
                    <a:cubicBezTo>
                      <a:pt x="16" y="115"/>
                      <a:pt x="17" y="117"/>
                      <a:pt x="19" y="119"/>
                    </a:cubicBezTo>
                    <a:cubicBezTo>
                      <a:pt x="21" y="121"/>
                      <a:pt x="23" y="122"/>
                      <a:pt x="25" y="124"/>
                    </a:cubicBezTo>
                    <a:cubicBezTo>
                      <a:pt x="28" y="125"/>
                      <a:pt x="31" y="125"/>
                      <a:pt x="33" y="125"/>
                    </a:cubicBezTo>
                    <a:close/>
                    <a:moveTo>
                      <a:pt x="195" y="134"/>
                    </a:moveTo>
                    <a:cubicBezTo>
                      <a:pt x="198" y="136"/>
                      <a:pt x="201" y="138"/>
                      <a:pt x="203" y="141"/>
                    </a:cubicBezTo>
                    <a:cubicBezTo>
                      <a:pt x="206" y="144"/>
                      <a:pt x="208" y="147"/>
                      <a:pt x="210" y="151"/>
                    </a:cubicBezTo>
                    <a:cubicBezTo>
                      <a:pt x="212" y="154"/>
                      <a:pt x="213" y="158"/>
                      <a:pt x="214" y="162"/>
                    </a:cubicBezTo>
                    <a:cubicBezTo>
                      <a:pt x="215" y="166"/>
                      <a:pt x="215" y="170"/>
                      <a:pt x="215" y="174"/>
                    </a:cubicBezTo>
                    <a:cubicBezTo>
                      <a:pt x="215" y="180"/>
                      <a:pt x="214" y="187"/>
                      <a:pt x="212" y="193"/>
                    </a:cubicBezTo>
                    <a:cubicBezTo>
                      <a:pt x="209" y="198"/>
                      <a:pt x="206" y="204"/>
                      <a:pt x="202" y="208"/>
                    </a:cubicBezTo>
                    <a:cubicBezTo>
                      <a:pt x="197" y="212"/>
                      <a:pt x="192" y="216"/>
                      <a:pt x="187" y="218"/>
                    </a:cubicBezTo>
                    <a:cubicBezTo>
                      <a:pt x="181" y="221"/>
                      <a:pt x="175" y="222"/>
                      <a:pt x="168" y="222"/>
                    </a:cubicBezTo>
                    <a:cubicBezTo>
                      <a:pt x="162" y="222"/>
                      <a:pt x="156" y="221"/>
                      <a:pt x="150" y="218"/>
                    </a:cubicBezTo>
                    <a:cubicBezTo>
                      <a:pt x="144" y="216"/>
                      <a:pt x="139" y="212"/>
                      <a:pt x="135" y="208"/>
                    </a:cubicBezTo>
                    <a:cubicBezTo>
                      <a:pt x="130" y="204"/>
                      <a:pt x="127" y="198"/>
                      <a:pt x="125" y="193"/>
                    </a:cubicBezTo>
                    <a:cubicBezTo>
                      <a:pt x="122" y="187"/>
                      <a:pt x="121" y="180"/>
                      <a:pt x="121" y="174"/>
                    </a:cubicBezTo>
                    <a:cubicBezTo>
                      <a:pt x="121" y="170"/>
                      <a:pt x="121" y="167"/>
                      <a:pt x="122" y="164"/>
                    </a:cubicBezTo>
                    <a:cubicBezTo>
                      <a:pt x="116" y="161"/>
                      <a:pt x="110" y="158"/>
                      <a:pt x="105" y="155"/>
                    </a:cubicBezTo>
                    <a:cubicBezTo>
                      <a:pt x="100" y="151"/>
                      <a:pt x="96" y="146"/>
                      <a:pt x="92" y="141"/>
                    </a:cubicBezTo>
                    <a:cubicBezTo>
                      <a:pt x="88" y="136"/>
                      <a:pt x="86" y="130"/>
                      <a:pt x="84" y="124"/>
                    </a:cubicBezTo>
                    <a:cubicBezTo>
                      <a:pt x="82" y="118"/>
                      <a:pt x="81" y="111"/>
                      <a:pt x="81" y="104"/>
                    </a:cubicBezTo>
                    <a:cubicBezTo>
                      <a:pt x="81" y="96"/>
                      <a:pt x="82" y="88"/>
                      <a:pt x="85" y="80"/>
                    </a:cubicBezTo>
                    <a:cubicBezTo>
                      <a:pt x="89" y="72"/>
                      <a:pt x="93" y="66"/>
                      <a:pt x="98" y="60"/>
                    </a:cubicBezTo>
                    <a:cubicBezTo>
                      <a:pt x="104" y="55"/>
                      <a:pt x="110" y="50"/>
                      <a:pt x="118" y="47"/>
                    </a:cubicBezTo>
                    <a:cubicBezTo>
                      <a:pt x="125" y="44"/>
                      <a:pt x="133" y="42"/>
                      <a:pt x="141" y="42"/>
                    </a:cubicBezTo>
                    <a:cubicBezTo>
                      <a:pt x="142" y="42"/>
                      <a:pt x="144" y="42"/>
                      <a:pt x="145" y="42"/>
                    </a:cubicBezTo>
                    <a:cubicBezTo>
                      <a:pt x="146" y="42"/>
                      <a:pt x="148" y="42"/>
                      <a:pt x="149" y="42"/>
                    </a:cubicBezTo>
                    <a:cubicBezTo>
                      <a:pt x="148" y="40"/>
                      <a:pt x="148" y="37"/>
                      <a:pt x="148" y="35"/>
                    </a:cubicBezTo>
                    <a:cubicBezTo>
                      <a:pt x="148" y="30"/>
                      <a:pt x="149" y="26"/>
                      <a:pt x="151" y="22"/>
                    </a:cubicBezTo>
                    <a:cubicBezTo>
                      <a:pt x="152" y="17"/>
                      <a:pt x="155" y="14"/>
                      <a:pt x="158" y="11"/>
                    </a:cubicBezTo>
                    <a:cubicBezTo>
                      <a:pt x="161" y="7"/>
                      <a:pt x="164" y="5"/>
                      <a:pt x="169" y="3"/>
                    </a:cubicBezTo>
                    <a:cubicBezTo>
                      <a:pt x="173" y="1"/>
                      <a:pt x="177" y="0"/>
                      <a:pt x="182" y="0"/>
                    </a:cubicBezTo>
                    <a:cubicBezTo>
                      <a:pt x="186" y="0"/>
                      <a:pt x="191" y="1"/>
                      <a:pt x="195" y="3"/>
                    </a:cubicBezTo>
                    <a:cubicBezTo>
                      <a:pt x="199" y="5"/>
                      <a:pt x="202" y="7"/>
                      <a:pt x="205" y="11"/>
                    </a:cubicBezTo>
                    <a:cubicBezTo>
                      <a:pt x="208" y="14"/>
                      <a:pt x="211" y="17"/>
                      <a:pt x="213" y="22"/>
                    </a:cubicBezTo>
                    <a:cubicBezTo>
                      <a:pt x="214" y="26"/>
                      <a:pt x="215" y="30"/>
                      <a:pt x="215" y="35"/>
                    </a:cubicBezTo>
                    <a:cubicBezTo>
                      <a:pt x="215" y="39"/>
                      <a:pt x="215" y="43"/>
                      <a:pt x="214" y="46"/>
                    </a:cubicBezTo>
                    <a:cubicBezTo>
                      <a:pt x="212" y="50"/>
                      <a:pt x="211" y="53"/>
                      <a:pt x="209" y="56"/>
                    </a:cubicBezTo>
                    <a:cubicBezTo>
                      <a:pt x="206" y="59"/>
                      <a:pt x="204" y="61"/>
                      <a:pt x="201" y="64"/>
                    </a:cubicBezTo>
                    <a:cubicBezTo>
                      <a:pt x="198" y="66"/>
                      <a:pt x="194" y="67"/>
                      <a:pt x="191" y="68"/>
                    </a:cubicBezTo>
                    <a:cubicBezTo>
                      <a:pt x="194" y="74"/>
                      <a:pt x="197" y="79"/>
                      <a:pt x="199" y="85"/>
                    </a:cubicBezTo>
                    <a:cubicBezTo>
                      <a:pt x="201" y="92"/>
                      <a:pt x="202" y="98"/>
                      <a:pt x="202" y="104"/>
                    </a:cubicBezTo>
                    <a:cubicBezTo>
                      <a:pt x="202" y="109"/>
                      <a:pt x="201" y="115"/>
                      <a:pt x="200" y="119"/>
                    </a:cubicBezTo>
                    <a:cubicBezTo>
                      <a:pt x="199" y="124"/>
                      <a:pt x="197" y="129"/>
                      <a:pt x="195" y="134"/>
                    </a:cubicBezTo>
                    <a:close/>
                    <a:moveTo>
                      <a:pt x="161" y="35"/>
                    </a:moveTo>
                    <a:cubicBezTo>
                      <a:pt x="161" y="39"/>
                      <a:pt x="163" y="43"/>
                      <a:pt x="165" y="47"/>
                    </a:cubicBezTo>
                    <a:cubicBezTo>
                      <a:pt x="168" y="48"/>
                      <a:pt x="170" y="49"/>
                      <a:pt x="172" y="51"/>
                    </a:cubicBezTo>
                    <a:cubicBezTo>
                      <a:pt x="175" y="52"/>
                      <a:pt x="177" y="54"/>
                      <a:pt x="179" y="56"/>
                    </a:cubicBezTo>
                    <a:cubicBezTo>
                      <a:pt x="180" y="56"/>
                      <a:pt x="180" y="56"/>
                      <a:pt x="180" y="56"/>
                    </a:cubicBezTo>
                    <a:cubicBezTo>
                      <a:pt x="181" y="56"/>
                      <a:pt x="181" y="56"/>
                      <a:pt x="182" y="56"/>
                    </a:cubicBezTo>
                    <a:cubicBezTo>
                      <a:pt x="184" y="56"/>
                      <a:pt x="187" y="55"/>
                      <a:pt x="190" y="54"/>
                    </a:cubicBezTo>
                    <a:cubicBezTo>
                      <a:pt x="192" y="53"/>
                      <a:pt x="194" y="52"/>
                      <a:pt x="196" y="50"/>
                    </a:cubicBezTo>
                    <a:cubicBezTo>
                      <a:pt x="198" y="48"/>
                      <a:pt x="199" y="46"/>
                      <a:pt x="200" y="43"/>
                    </a:cubicBezTo>
                    <a:cubicBezTo>
                      <a:pt x="201" y="41"/>
                      <a:pt x="202" y="38"/>
                      <a:pt x="202" y="35"/>
                    </a:cubicBezTo>
                    <a:cubicBezTo>
                      <a:pt x="202" y="32"/>
                      <a:pt x="201" y="29"/>
                      <a:pt x="200" y="27"/>
                    </a:cubicBezTo>
                    <a:cubicBezTo>
                      <a:pt x="199" y="24"/>
                      <a:pt x="198" y="22"/>
                      <a:pt x="196" y="20"/>
                    </a:cubicBezTo>
                    <a:cubicBezTo>
                      <a:pt x="194" y="18"/>
                      <a:pt x="192" y="17"/>
                      <a:pt x="190" y="16"/>
                    </a:cubicBezTo>
                    <a:cubicBezTo>
                      <a:pt x="187" y="15"/>
                      <a:pt x="184" y="14"/>
                      <a:pt x="182" y="14"/>
                    </a:cubicBezTo>
                    <a:cubicBezTo>
                      <a:pt x="179" y="14"/>
                      <a:pt x="176" y="15"/>
                      <a:pt x="174" y="16"/>
                    </a:cubicBezTo>
                    <a:cubicBezTo>
                      <a:pt x="171" y="17"/>
                      <a:pt x="169" y="18"/>
                      <a:pt x="167" y="20"/>
                    </a:cubicBezTo>
                    <a:cubicBezTo>
                      <a:pt x="166" y="22"/>
                      <a:pt x="164" y="24"/>
                      <a:pt x="163" y="27"/>
                    </a:cubicBezTo>
                    <a:cubicBezTo>
                      <a:pt x="162" y="29"/>
                      <a:pt x="161" y="32"/>
                      <a:pt x="161" y="35"/>
                    </a:cubicBezTo>
                    <a:close/>
                    <a:moveTo>
                      <a:pt x="94" y="104"/>
                    </a:moveTo>
                    <a:cubicBezTo>
                      <a:pt x="94" y="110"/>
                      <a:pt x="95" y="115"/>
                      <a:pt x="96" y="119"/>
                    </a:cubicBezTo>
                    <a:cubicBezTo>
                      <a:pt x="98" y="124"/>
                      <a:pt x="100" y="129"/>
                      <a:pt x="103" y="133"/>
                    </a:cubicBezTo>
                    <a:cubicBezTo>
                      <a:pt x="106" y="137"/>
                      <a:pt x="109" y="141"/>
                      <a:pt x="113" y="144"/>
                    </a:cubicBezTo>
                    <a:cubicBezTo>
                      <a:pt x="117" y="147"/>
                      <a:pt x="122" y="149"/>
                      <a:pt x="127" y="151"/>
                    </a:cubicBezTo>
                    <a:cubicBezTo>
                      <a:pt x="131" y="143"/>
                      <a:pt x="137" y="136"/>
                      <a:pt x="144" y="132"/>
                    </a:cubicBezTo>
                    <a:cubicBezTo>
                      <a:pt x="151" y="127"/>
                      <a:pt x="159" y="125"/>
                      <a:pt x="168" y="125"/>
                    </a:cubicBezTo>
                    <a:cubicBezTo>
                      <a:pt x="173" y="125"/>
                      <a:pt x="178" y="126"/>
                      <a:pt x="183" y="127"/>
                    </a:cubicBezTo>
                    <a:cubicBezTo>
                      <a:pt x="185" y="124"/>
                      <a:pt x="186" y="120"/>
                      <a:pt x="187" y="116"/>
                    </a:cubicBezTo>
                    <a:cubicBezTo>
                      <a:pt x="188" y="112"/>
                      <a:pt x="188" y="108"/>
                      <a:pt x="188" y="104"/>
                    </a:cubicBezTo>
                    <a:cubicBezTo>
                      <a:pt x="188" y="97"/>
                      <a:pt x="187" y="91"/>
                      <a:pt x="184" y="85"/>
                    </a:cubicBezTo>
                    <a:cubicBezTo>
                      <a:pt x="182" y="79"/>
                      <a:pt x="178" y="73"/>
                      <a:pt x="173" y="68"/>
                    </a:cubicBezTo>
                    <a:cubicBezTo>
                      <a:pt x="173" y="68"/>
                      <a:pt x="173" y="68"/>
                      <a:pt x="173" y="68"/>
                    </a:cubicBezTo>
                    <a:cubicBezTo>
                      <a:pt x="170" y="66"/>
                      <a:pt x="168" y="64"/>
                      <a:pt x="165" y="63"/>
                    </a:cubicBezTo>
                    <a:cubicBezTo>
                      <a:pt x="163" y="61"/>
                      <a:pt x="160" y="60"/>
                      <a:pt x="157" y="59"/>
                    </a:cubicBezTo>
                    <a:cubicBezTo>
                      <a:pt x="157" y="59"/>
                      <a:pt x="157" y="59"/>
                      <a:pt x="157" y="59"/>
                    </a:cubicBezTo>
                    <a:cubicBezTo>
                      <a:pt x="152" y="57"/>
                      <a:pt x="147" y="56"/>
                      <a:pt x="141" y="56"/>
                    </a:cubicBezTo>
                    <a:cubicBezTo>
                      <a:pt x="135" y="56"/>
                      <a:pt x="129" y="57"/>
                      <a:pt x="123" y="60"/>
                    </a:cubicBezTo>
                    <a:cubicBezTo>
                      <a:pt x="117" y="62"/>
                      <a:pt x="112" y="66"/>
                      <a:pt x="108" y="70"/>
                    </a:cubicBezTo>
                    <a:cubicBezTo>
                      <a:pt x="104" y="74"/>
                      <a:pt x="100" y="80"/>
                      <a:pt x="98" y="85"/>
                    </a:cubicBezTo>
                    <a:cubicBezTo>
                      <a:pt x="95" y="91"/>
                      <a:pt x="94" y="98"/>
                      <a:pt x="94" y="104"/>
                    </a:cubicBezTo>
                    <a:close/>
                    <a:moveTo>
                      <a:pt x="168" y="208"/>
                    </a:moveTo>
                    <a:cubicBezTo>
                      <a:pt x="173" y="208"/>
                      <a:pt x="177" y="207"/>
                      <a:pt x="181" y="206"/>
                    </a:cubicBezTo>
                    <a:cubicBezTo>
                      <a:pt x="185" y="204"/>
                      <a:pt x="189" y="201"/>
                      <a:pt x="192" y="198"/>
                    </a:cubicBezTo>
                    <a:cubicBezTo>
                      <a:pt x="195" y="195"/>
                      <a:pt x="197" y="191"/>
                      <a:pt x="199" y="187"/>
                    </a:cubicBezTo>
                    <a:cubicBezTo>
                      <a:pt x="201" y="183"/>
                      <a:pt x="202" y="178"/>
                      <a:pt x="202" y="174"/>
                    </a:cubicBezTo>
                    <a:cubicBezTo>
                      <a:pt x="202" y="169"/>
                      <a:pt x="201" y="164"/>
                      <a:pt x="199" y="160"/>
                    </a:cubicBezTo>
                    <a:cubicBezTo>
                      <a:pt x="197" y="156"/>
                      <a:pt x="195" y="152"/>
                      <a:pt x="192" y="149"/>
                    </a:cubicBezTo>
                    <a:cubicBezTo>
                      <a:pt x="189" y="146"/>
                      <a:pt x="185" y="143"/>
                      <a:pt x="181" y="142"/>
                    </a:cubicBezTo>
                    <a:cubicBezTo>
                      <a:pt x="176" y="140"/>
                      <a:pt x="172" y="139"/>
                      <a:pt x="167" y="139"/>
                    </a:cubicBezTo>
                    <a:cubicBezTo>
                      <a:pt x="163" y="139"/>
                      <a:pt x="158" y="140"/>
                      <a:pt x="154" y="142"/>
                    </a:cubicBezTo>
                    <a:cubicBezTo>
                      <a:pt x="150" y="144"/>
                      <a:pt x="147" y="146"/>
                      <a:pt x="144" y="150"/>
                    </a:cubicBezTo>
                    <a:cubicBezTo>
                      <a:pt x="141" y="153"/>
                      <a:pt x="139" y="156"/>
                      <a:pt x="137" y="161"/>
                    </a:cubicBezTo>
                    <a:cubicBezTo>
                      <a:pt x="135" y="165"/>
                      <a:pt x="134" y="169"/>
                      <a:pt x="134" y="174"/>
                    </a:cubicBezTo>
                    <a:cubicBezTo>
                      <a:pt x="134" y="178"/>
                      <a:pt x="135" y="183"/>
                      <a:pt x="137" y="187"/>
                    </a:cubicBezTo>
                    <a:cubicBezTo>
                      <a:pt x="139" y="191"/>
                      <a:pt x="141" y="195"/>
                      <a:pt x="144" y="198"/>
                    </a:cubicBezTo>
                    <a:cubicBezTo>
                      <a:pt x="147" y="201"/>
                      <a:pt x="151" y="204"/>
                      <a:pt x="155" y="206"/>
                    </a:cubicBezTo>
                    <a:cubicBezTo>
                      <a:pt x="159" y="207"/>
                      <a:pt x="164" y="208"/>
                      <a:pt x="168" y="208"/>
                    </a:cubicBezTo>
                    <a:close/>
                  </a:path>
                </a:pathLst>
              </a:custGeom>
              <a:solidFill>
                <a:srgbClr val="0078D7"/>
              </a:solidFill>
              <a:ln>
                <a:noFill/>
              </a:ln>
            </p:spPr>
            <p:txBody>
              <a:bodyPr vert="horz" wrap="square" lIns="86118" tIns="43060" rIns="86118" bIns="43060"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36" name="Rectangle 335">
                <a:extLst>
                  <a:ext uri="{FF2B5EF4-FFF2-40B4-BE49-F238E27FC236}">
                    <a16:creationId xmlns:a16="http://schemas.microsoft.com/office/drawing/2014/main" id="{8A6A3976-0643-4B8D-AAE6-B2B76F48D6B8}"/>
                  </a:ext>
                </a:extLst>
              </p:cNvPr>
              <p:cNvSpPr/>
              <p:nvPr/>
            </p:nvSpPr>
            <p:spPr>
              <a:xfrm>
                <a:off x="1164041" y="5158440"/>
                <a:ext cx="1002764" cy="335172"/>
              </a:xfrm>
              <a:prstGeom prst="rect">
                <a:avLst/>
              </a:prstGeom>
            </p:spPr>
            <p:txBody>
              <a:bodyPr wrap="square" anchor="t">
                <a:noAutofit/>
              </a:bodyPr>
              <a:lstStyle/>
              <a:p>
                <a:pPr algn="ctr" defTabSz="896021">
                  <a:defRPr/>
                </a:pPr>
                <a:r>
                  <a:rPr lang="en-US" sz="1057" kern="0">
                    <a:solidFill>
                      <a:srgbClr val="505050"/>
                    </a:solidFill>
                    <a:latin typeface="Segoe UI" panose="020B0502040204020203" pitchFamily="34" charset="0"/>
                    <a:cs typeface="Segoe UI" panose="020B0502040204020203" pitchFamily="34" charset="0"/>
                  </a:rPr>
                  <a:t>Yammer</a:t>
                </a:r>
              </a:p>
            </p:txBody>
          </p:sp>
        </p:grpSp>
        <p:grpSp>
          <p:nvGrpSpPr>
            <p:cNvPr id="289" name="Group 288">
              <a:extLst>
                <a:ext uri="{FF2B5EF4-FFF2-40B4-BE49-F238E27FC236}">
                  <a16:creationId xmlns:a16="http://schemas.microsoft.com/office/drawing/2014/main" id="{3BF9AE03-F551-4332-9C32-F3DAD70320B5}"/>
                </a:ext>
              </a:extLst>
            </p:cNvPr>
            <p:cNvGrpSpPr/>
            <p:nvPr/>
          </p:nvGrpSpPr>
          <p:grpSpPr>
            <a:xfrm>
              <a:off x="1128774" y="3870316"/>
              <a:ext cx="1002764" cy="747548"/>
              <a:chOff x="3014607" y="3691059"/>
              <a:chExt cx="1002764" cy="747548"/>
            </a:xfrm>
          </p:grpSpPr>
          <p:sp>
            <p:nvSpPr>
              <p:cNvPr id="333" name="Freeform 24">
                <a:extLst>
                  <a:ext uri="{FF2B5EF4-FFF2-40B4-BE49-F238E27FC236}">
                    <a16:creationId xmlns:a16="http://schemas.microsoft.com/office/drawing/2014/main" id="{BC166ADB-C6E2-4219-BA7A-D98B1D9DAAC5}"/>
                  </a:ext>
                </a:extLst>
              </p:cNvPr>
              <p:cNvSpPr>
                <a:spLocks noChangeAspect="1" noEditPoints="1"/>
              </p:cNvSpPr>
              <p:nvPr/>
            </p:nvSpPr>
            <p:spPr bwMode="auto">
              <a:xfrm>
                <a:off x="3312083" y="4008419"/>
                <a:ext cx="407813" cy="430188"/>
              </a:xfrm>
              <a:custGeom>
                <a:avLst/>
                <a:gdLst>
                  <a:gd name="T0" fmla="*/ 93 w 163"/>
                  <a:gd name="T1" fmla="*/ 54 h 173"/>
                  <a:gd name="T2" fmla="*/ 35 w 163"/>
                  <a:gd name="T3" fmla="*/ 54 h 173"/>
                  <a:gd name="T4" fmla="*/ 35 w 163"/>
                  <a:gd name="T5" fmla="*/ 43 h 173"/>
                  <a:gd name="T6" fmla="*/ 93 w 163"/>
                  <a:gd name="T7" fmla="*/ 43 h 173"/>
                  <a:gd name="T8" fmla="*/ 93 w 163"/>
                  <a:gd name="T9" fmla="*/ 54 h 173"/>
                  <a:gd name="T10" fmla="*/ 35 w 163"/>
                  <a:gd name="T11" fmla="*/ 65 h 173"/>
                  <a:gd name="T12" fmla="*/ 128 w 163"/>
                  <a:gd name="T13" fmla="*/ 65 h 173"/>
                  <a:gd name="T14" fmla="*/ 128 w 163"/>
                  <a:gd name="T15" fmla="*/ 76 h 173"/>
                  <a:gd name="T16" fmla="*/ 35 w 163"/>
                  <a:gd name="T17" fmla="*/ 76 h 173"/>
                  <a:gd name="T18" fmla="*/ 35 w 163"/>
                  <a:gd name="T19" fmla="*/ 65 h 173"/>
                  <a:gd name="T20" fmla="*/ 35 w 163"/>
                  <a:gd name="T21" fmla="*/ 86 h 173"/>
                  <a:gd name="T22" fmla="*/ 128 w 163"/>
                  <a:gd name="T23" fmla="*/ 86 h 173"/>
                  <a:gd name="T24" fmla="*/ 128 w 163"/>
                  <a:gd name="T25" fmla="*/ 97 h 173"/>
                  <a:gd name="T26" fmla="*/ 35 w 163"/>
                  <a:gd name="T27" fmla="*/ 97 h 173"/>
                  <a:gd name="T28" fmla="*/ 35 w 163"/>
                  <a:gd name="T29" fmla="*/ 86 h 173"/>
                  <a:gd name="T30" fmla="*/ 35 w 163"/>
                  <a:gd name="T31" fmla="*/ 108 h 173"/>
                  <a:gd name="T32" fmla="*/ 128 w 163"/>
                  <a:gd name="T33" fmla="*/ 108 h 173"/>
                  <a:gd name="T34" fmla="*/ 128 w 163"/>
                  <a:gd name="T35" fmla="*/ 119 h 173"/>
                  <a:gd name="T36" fmla="*/ 35 w 163"/>
                  <a:gd name="T37" fmla="*/ 119 h 173"/>
                  <a:gd name="T38" fmla="*/ 35 w 163"/>
                  <a:gd name="T39" fmla="*/ 108 h 173"/>
                  <a:gd name="T40" fmla="*/ 35 w 163"/>
                  <a:gd name="T41" fmla="*/ 129 h 173"/>
                  <a:gd name="T42" fmla="*/ 128 w 163"/>
                  <a:gd name="T43" fmla="*/ 129 h 173"/>
                  <a:gd name="T44" fmla="*/ 128 w 163"/>
                  <a:gd name="T45" fmla="*/ 140 h 173"/>
                  <a:gd name="T46" fmla="*/ 35 w 163"/>
                  <a:gd name="T47" fmla="*/ 140 h 173"/>
                  <a:gd name="T48" fmla="*/ 35 w 163"/>
                  <a:gd name="T49" fmla="*/ 129 h 173"/>
                  <a:gd name="T50" fmla="*/ 163 w 163"/>
                  <a:gd name="T51" fmla="*/ 11 h 173"/>
                  <a:gd name="T52" fmla="*/ 163 w 163"/>
                  <a:gd name="T53" fmla="*/ 173 h 173"/>
                  <a:gd name="T54" fmla="*/ 0 w 163"/>
                  <a:gd name="T55" fmla="*/ 173 h 173"/>
                  <a:gd name="T56" fmla="*/ 0 w 163"/>
                  <a:gd name="T57" fmla="*/ 0 h 173"/>
                  <a:gd name="T58" fmla="*/ 24 w 163"/>
                  <a:gd name="T59" fmla="*/ 11 h 173"/>
                  <a:gd name="T60" fmla="*/ 47 w 163"/>
                  <a:gd name="T61" fmla="*/ 0 h 173"/>
                  <a:gd name="T62" fmla="*/ 70 w 163"/>
                  <a:gd name="T63" fmla="*/ 11 h 173"/>
                  <a:gd name="T64" fmla="*/ 93 w 163"/>
                  <a:gd name="T65" fmla="*/ 0 h 173"/>
                  <a:gd name="T66" fmla="*/ 117 w 163"/>
                  <a:gd name="T67" fmla="*/ 11 h 173"/>
                  <a:gd name="T68" fmla="*/ 140 w 163"/>
                  <a:gd name="T69" fmla="*/ 0 h 173"/>
                  <a:gd name="T70" fmla="*/ 163 w 163"/>
                  <a:gd name="T71" fmla="*/ 11 h 173"/>
                  <a:gd name="T72" fmla="*/ 152 w 163"/>
                  <a:gd name="T73" fmla="*/ 18 h 173"/>
                  <a:gd name="T74" fmla="*/ 140 w 163"/>
                  <a:gd name="T75" fmla="*/ 12 h 173"/>
                  <a:gd name="T76" fmla="*/ 128 w 163"/>
                  <a:gd name="T77" fmla="*/ 18 h 173"/>
                  <a:gd name="T78" fmla="*/ 117 w 163"/>
                  <a:gd name="T79" fmla="*/ 23 h 173"/>
                  <a:gd name="T80" fmla="*/ 105 w 163"/>
                  <a:gd name="T81" fmla="*/ 18 h 173"/>
                  <a:gd name="T82" fmla="*/ 93 w 163"/>
                  <a:gd name="T83" fmla="*/ 12 h 173"/>
                  <a:gd name="T84" fmla="*/ 82 w 163"/>
                  <a:gd name="T85" fmla="*/ 18 h 173"/>
                  <a:gd name="T86" fmla="*/ 70 w 163"/>
                  <a:gd name="T87" fmla="*/ 23 h 173"/>
                  <a:gd name="T88" fmla="*/ 58 w 163"/>
                  <a:gd name="T89" fmla="*/ 18 h 173"/>
                  <a:gd name="T90" fmla="*/ 47 w 163"/>
                  <a:gd name="T91" fmla="*/ 12 h 173"/>
                  <a:gd name="T92" fmla="*/ 35 w 163"/>
                  <a:gd name="T93" fmla="*/ 18 h 173"/>
                  <a:gd name="T94" fmla="*/ 24 w 163"/>
                  <a:gd name="T95" fmla="*/ 23 h 173"/>
                  <a:gd name="T96" fmla="*/ 18 w 163"/>
                  <a:gd name="T97" fmla="*/ 20 h 173"/>
                  <a:gd name="T98" fmla="*/ 12 w 163"/>
                  <a:gd name="T99" fmla="*/ 18 h 173"/>
                  <a:gd name="T100" fmla="*/ 12 w 163"/>
                  <a:gd name="T101" fmla="*/ 162 h 173"/>
                  <a:gd name="T102" fmla="*/ 152 w 163"/>
                  <a:gd name="T103" fmla="*/ 162 h 173"/>
                  <a:gd name="T104" fmla="*/ 152 w 163"/>
                  <a:gd name="T105" fmla="*/ 1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3" h="173">
                    <a:moveTo>
                      <a:pt x="93" y="54"/>
                    </a:moveTo>
                    <a:cubicBezTo>
                      <a:pt x="35" y="54"/>
                      <a:pt x="35" y="54"/>
                      <a:pt x="35" y="54"/>
                    </a:cubicBezTo>
                    <a:cubicBezTo>
                      <a:pt x="35" y="43"/>
                      <a:pt x="35" y="43"/>
                      <a:pt x="35" y="43"/>
                    </a:cubicBezTo>
                    <a:cubicBezTo>
                      <a:pt x="93" y="43"/>
                      <a:pt x="93" y="43"/>
                      <a:pt x="93" y="43"/>
                    </a:cubicBezTo>
                    <a:cubicBezTo>
                      <a:pt x="93" y="54"/>
                      <a:pt x="93" y="54"/>
                      <a:pt x="93" y="54"/>
                    </a:cubicBezTo>
                    <a:close/>
                    <a:moveTo>
                      <a:pt x="35" y="65"/>
                    </a:moveTo>
                    <a:cubicBezTo>
                      <a:pt x="128" y="65"/>
                      <a:pt x="128" y="65"/>
                      <a:pt x="128" y="65"/>
                    </a:cubicBezTo>
                    <a:cubicBezTo>
                      <a:pt x="128" y="76"/>
                      <a:pt x="128" y="76"/>
                      <a:pt x="128" y="76"/>
                    </a:cubicBezTo>
                    <a:cubicBezTo>
                      <a:pt x="35" y="76"/>
                      <a:pt x="35" y="76"/>
                      <a:pt x="35" y="76"/>
                    </a:cubicBezTo>
                    <a:cubicBezTo>
                      <a:pt x="35" y="65"/>
                      <a:pt x="35" y="65"/>
                      <a:pt x="35" y="65"/>
                    </a:cubicBezTo>
                    <a:close/>
                    <a:moveTo>
                      <a:pt x="35" y="86"/>
                    </a:moveTo>
                    <a:cubicBezTo>
                      <a:pt x="128" y="86"/>
                      <a:pt x="128" y="86"/>
                      <a:pt x="128" y="86"/>
                    </a:cubicBezTo>
                    <a:cubicBezTo>
                      <a:pt x="128" y="97"/>
                      <a:pt x="128" y="97"/>
                      <a:pt x="128" y="97"/>
                    </a:cubicBezTo>
                    <a:cubicBezTo>
                      <a:pt x="35" y="97"/>
                      <a:pt x="35" y="97"/>
                      <a:pt x="35" y="97"/>
                    </a:cubicBezTo>
                    <a:cubicBezTo>
                      <a:pt x="35" y="86"/>
                      <a:pt x="35" y="86"/>
                      <a:pt x="35" y="86"/>
                    </a:cubicBezTo>
                    <a:close/>
                    <a:moveTo>
                      <a:pt x="35" y="108"/>
                    </a:moveTo>
                    <a:cubicBezTo>
                      <a:pt x="128" y="108"/>
                      <a:pt x="128" y="108"/>
                      <a:pt x="128" y="108"/>
                    </a:cubicBezTo>
                    <a:cubicBezTo>
                      <a:pt x="128" y="119"/>
                      <a:pt x="128" y="119"/>
                      <a:pt x="128" y="119"/>
                    </a:cubicBezTo>
                    <a:cubicBezTo>
                      <a:pt x="35" y="119"/>
                      <a:pt x="35" y="119"/>
                      <a:pt x="35" y="119"/>
                    </a:cubicBezTo>
                    <a:cubicBezTo>
                      <a:pt x="35" y="108"/>
                      <a:pt x="35" y="108"/>
                      <a:pt x="35" y="108"/>
                    </a:cubicBezTo>
                    <a:close/>
                    <a:moveTo>
                      <a:pt x="35" y="129"/>
                    </a:moveTo>
                    <a:cubicBezTo>
                      <a:pt x="128" y="129"/>
                      <a:pt x="128" y="129"/>
                      <a:pt x="128" y="129"/>
                    </a:cubicBezTo>
                    <a:cubicBezTo>
                      <a:pt x="128" y="140"/>
                      <a:pt x="128" y="140"/>
                      <a:pt x="128" y="140"/>
                    </a:cubicBezTo>
                    <a:cubicBezTo>
                      <a:pt x="35" y="140"/>
                      <a:pt x="35" y="140"/>
                      <a:pt x="35" y="140"/>
                    </a:cubicBezTo>
                    <a:cubicBezTo>
                      <a:pt x="35" y="129"/>
                      <a:pt x="35" y="129"/>
                      <a:pt x="35" y="129"/>
                    </a:cubicBezTo>
                    <a:close/>
                    <a:moveTo>
                      <a:pt x="163" y="11"/>
                    </a:moveTo>
                    <a:cubicBezTo>
                      <a:pt x="163" y="173"/>
                      <a:pt x="163" y="173"/>
                      <a:pt x="163" y="173"/>
                    </a:cubicBezTo>
                    <a:cubicBezTo>
                      <a:pt x="0" y="173"/>
                      <a:pt x="0" y="173"/>
                      <a:pt x="0" y="173"/>
                    </a:cubicBezTo>
                    <a:cubicBezTo>
                      <a:pt x="0" y="0"/>
                      <a:pt x="0" y="0"/>
                      <a:pt x="0" y="0"/>
                    </a:cubicBezTo>
                    <a:cubicBezTo>
                      <a:pt x="24" y="11"/>
                      <a:pt x="24" y="11"/>
                      <a:pt x="24" y="11"/>
                    </a:cubicBezTo>
                    <a:cubicBezTo>
                      <a:pt x="47" y="0"/>
                      <a:pt x="47" y="0"/>
                      <a:pt x="47" y="0"/>
                    </a:cubicBezTo>
                    <a:cubicBezTo>
                      <a:pt x="70" y="11"/>
                      <a:pt x="70" y="11"/>
                      <a:pt x="70" y="11"/>
                    </a:cubicBezTo>
                    <a:cubicBezTo>
                      <a:pt x="93" y="0"/>
                      <a:pt x="93" y="0"/>
                      <a:pt x="93" y="0"/>
                    </a:cubicBezTo>
                    <a:cubicBezTo>
                      <a:pt x="117" y="11"/>
                      <a:pt x="117" y="11"/>
                      <a:pt x="117" y="11"/>
                    </a:cubicBezTo>
                    <a:cubicBezTo>
                      <a:pt x="140" y="0"/>
                      <a:pt x="140" y="0"/>
                      <a:pt x="140" y="0"/>
                    </a:cubicBezTo>
                    <a:cubicBezTo>
                      <a:pt x="163" y="11"/>
                      <a:pt x="163" y="11"/>
                      <a:pt x="163" y="11"/>
                    </a:cubicBezTo>
                    <a:close/>
                    <a:moveTo>
                      <a:pt x="152" y="18"/>
                    </a:moveTo>
                    <a:cubicBezTo>
                      <a:pt x="140" y="12"/>
                      <a:pt x="140" y="12"/>
                      <a:pt x="140" y="12"/>
                    </a:cubicBezTo>
                    <a:cubicBezTo>
                      <a:pt x="136" y="14"/>
                      <a:pt x="132" y="16"/>
                      <a:pt x="128" y="18"/>
                    </a:cubicBezTo>
                    <a:cubicBezTo>
                      <a:pt x="125" y="19"/>
                      <a:pt x="121" y="21"/>
                      <a:pt x="117" y="23"/>
                    </a:cubicBezTo>
                    <a:cubicBezTo>
                      <a:pt x="113" y="21"/>
                      <a:pt x="109" y="19"/>
                      <a:pt x="105" y="18"/>
                    </a:cubicBezTo>
                    <a:cubicBezTo>
                      <a:pt x="101" y="16"/>
                      <a:pt x="97" y="14"/>
                      <a:pt x="93" y="12"/>
                    </a:cubicBezTo>
                    <a:cubicBezTo>
                      <a:pt x="90" y="14"/>
                      <a:pt x="86" y="16"/>
                      <a:pt x="82" y="18"/>
                    </a:cubicBezTo>
                    <a:cubicBezTo>
                      <a:pt x="78" y="19"/>
                      <a:pt x="74" y="21"/>
                      <a:pt x="70" y="23"/>
                    </a:cubicBezTo>
                    <a:cubicBezTo>
                      <a:pt x="66" y="21"/>
                      <a:pt x="62" y="19"/>
                      <a:pt x="58" y="18"/>
                    </a:cubicBezTo>
                    <a:cubicBezTo>
                      <a:pt x="55" y="16"/>
                      <a:pt x="51" y="14"/>
                      <a:pt x="47" y="12"/>
                    </a:cubicBezTo>
                    <a:cubicBezTo>
                      <a:pt x="43" y="14"/>
                      <a:pt x="39" y="16"/>
                      <a:pt x="35" y="18"/>
                    </a:cubicBezTo>
                    <a:cubicBezTo>
                      <a:pt x="31" y="19"/>
                      <a:pt x="27" y="21"/>
                      <a:pt x="24" y="23"/>
                    </a:cubicBezTo>
                    <a:cubicBezTo>
                      <a:pt x="22" y="22"/>
                      <a:pt x="20" y="21"/>
                      <a:pt x="18" y="20"/>
                    </a:cubicBezTo>
                    <a:cubicBezTo>
                      <a:pt x="16" y="19"/>
                      <a:pt x="14" y="18"/>
                      <a:pt x="12" y="18"/>
                    </a:cubicBezTo>
                    <a:cubicBezTo>
                      <a:pt x="12" y="162"/>
                      <a:pt x="12" y="162"/>
                      <a:pt x="12" y="162"/>
                    </a:cubicBezTo>
                    <a:cubicBezTo>
                      <a:pt x="152" y="162"/>
                      <a:pt x="152" y="162"/>
                      <a:pt x="152" y="162"/>
                    </a:cubicBezTo>
                    <a:cubicBezTo>
                      <a:pt x="152" y="18"/>
                      <a:pt x="152" y="18"/>
                      <a:pt x="152" y="18"/>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118" tIns="43060" rIns="86118" bIns="43060"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34" name="Rectangle 333">
                <a:extLst>
                  <a:ext uri="{FF2B5EF4-FFF2-40B4-BE49-F238E27FC236}">
                    <a16:creationId xmlns:a16="http://schemas.microsoft.com/office/drawing/2014/main" id="{7353FFC8-8CED-4769-83DE-2F9D5B11C04A}"/>
                  </a:ext>
                </a:extLst>
              </p:cNvPr>
              <p:cNvSpPr/>
              <p:nvPr/>
            </p:nvSpPr>
            <p:spPr>
              <a:xfrm>
                <a:off x="3014607" y="3691059"/>
                <a:ext cx="1002764" cy="335172"/>
              </a:xfrm>
              <a:prstGeom prst="rect">
                <a:avLst/>
              </a:prstGeom>
            </p:spPr>
            <p:txBody>
              <a:bodyPr wrap="square" anchor="t">
                <a:noAutofit/>
              </a:bodyPr>
              <a:lstStyle/>
              <a:p>
                <a:pPr algn="ctr" defTabSz="896021">
                  <a:defRPr/>
                </a:pPr>
                <a:r>
                  <a:rPr lang="en-US" sz="1057" kern="0">
                    <a:solidFill>
                      <a:srgbClr val="505050"/>
                    </a:solidFill>
                    <a:latin typeface="Segoe UI" panose="020B0502040204020203" pitchFamily="34" charset="0"/>
                    <a:cs typeface="Segoe UI" panose="020B0502040204020203" pitchFamily="34" charset="0"/>
                  </a:rPr>
                  <a:t>Office Apps</a:t>
                </a:r>
              </a:p>
            </p:txBody>
          </p:sp>
        </p:grpSp>
        <p:grpSp>
          <p:nvGrpSpPr>
            <p:cNvPr id="290" name="Group 289">
              <a:extLst>
                <a:ext uri="{FF2B5EF4-FFF2-40B4-BE49-F238E27FC236}">
                  <a16:creationId xmlns:a16="http://schemas.microsoft.com/office/drawing/2014/main" id="{1F888EC6-3BE6-43C0-90DA-09C35B6BED54}"/>
                </a:ext>
              </a:extLst>
            </p:cNvPr>
            <p:cNvGrpSpPr/>
            <p:nvPr/>
          </p:nvGrpSpPr>
          <p:grpSpPr>
            <a:xfrm>
              <a:off x="2365792" y="2913975"/>
              <a:ext cx="1817194" cy="707100"/>
              <a:chOff x="1636516" y="3691989"/>
              <a:chExt cx="1817194" cy="707100"/>
            </a:xfrm>
          </p:grpSpPr>
          <p:grpSp>
            <p:nvGrpSpPr>
              <p:cNvPr id="317" name="Group 316">
                <a:extLst>
                  <a:ext uri="{FF2B5EF4-FFF2-40B4-BE49-F238E27FC236}">
                    <a16:creationId xmlns:a16="http://schemas.microsoft.com/office/drawing/2014/main" id="{C6350C70-1220-458B-AE9F-DBA726F9FD04}"/>
                  </a:ext>
                </a:extLst>
              </p:cNvPr>
              <p:cNvGrpSpPr>
                <a:grpSpLocks noChangeAspect="1"/>
              </p:cNvGrpSpPr>
              <p:nvPr/>
            </p:nvGrpSpPr>
            <p:grpSpPr>
              <a:xfrm>
                <a:off x="2154765" y="4018651"/>
                <a:ext cx="524978" cy="380438"/>
                <a:chOff x="689910" y="4654336"/>
                <a:chExt cx="302278" cy="205637"/>
              </a:xfrm>
              <a:solidFill>
                <a:srgbClr val="0078D7"/>
              </a:solidFill>
            </p:grpSpPr>
            <p:grpSp>
              <p:nvGrpSpPr>
                <p:cNvPr id="319" name="Group 318">
                  <a:extLst>
                    <a:ext uri="{FF2B5EF4-FFF2-40B4-BE49-F238E27FC236}">
                      <a16:creationId xmlns:a16="http://schemas.microsoft.com/office/drawing/2014/main" id="{CDD1262D-CD51-4C4D-AB36-EFB8034C6CD2}"/>
                    </a:ext>
                  </a:extLst>
                </p:cNvPr>
                <p:cNvGrpSpPr/>
                <p:nvPr/>
              </p:nvGrpSpPr>
              <p:grpSpPr>
                <a:xfrm>
                  <a:off x="689910" y="4654336"/>
                  <a:ext cx="242678" cy="175179"/>
                  <a:chOff x="673036" y="4654336"/>
                  <a:chExt cx="242678" cy="175179"/>
                </a:xfrm>
                <a:grpFill/>
              </p:grpSpPr>
              <p:sp>
                <p:nvSpPr>
                  <p:cNvPr id="321" name="Rectangle 2050">
                    <a:extLst>
                      <a:ext uri="{FF2B5EF4-FFF2-40B4-BE49-F238E27FC236}">
                        <a16:creationId xmlns:a16="http://schemas.microsoft.com/office/drawing/2014/main" id="{F6BCD039-E3A4-430B-8584-55D1BE9DB86E}"/>
                      </a:ext>
                    </a:extLst>
                  </p:cNvPr>
                  <p:cNvSpPr>
                    <a:spLocks noChangeArrowheads="1"/>
                  </p:cNvSpPr>
                  <p:nvPr/>
                </p:nvSpPr>
                <p:spPr bwMode="auto">
                  <a:xfrm>
                    <a:off x="787142" y="4794961"/>
                    <a:ext cx="14464" cy="30536"/>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2" name="Rectangle 2051">
                    <a:extLst>
                      <a:ext uri="{FF2B5EF4-FFF2-40B4-BE49-F238E27FC236}">
                        <a16:creationId xmlns:a16="http://schemas.microsoft.com/office/drawing/2014/main" id="{DC273E96-18D0-466E-AA80-B24B4FDA21AF}"/>
                      </a:ext>
                    </a:extLst>
                  </p:cNvPr>
                  <p:cNvSpPr>
                    <a:spLocks noChangeArrowheads="1"/>
                  </p:cNvSpPr>
                  <p:nvPr/>
                </p:nvSpPr>
                <p:spPr bwMode="auto">
                  <a:xfrm>
                    <a:off x="756607" y="4814247"/>
                    <a:ext cx="75536"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3" name="Freeform 2052">
                    <a:extLst>
                      <a:ext uri="{FF2B5EF4-FFF2-40B4-BE49-F238E27FC236}">
                        <a16:creationId xmlns:a16="http://schemas.microsoft.com/office/drawing/2014/main" id="{3D343EB2-12E4-4CF0-8F19-96220E26396A}"/>
                      </a:ext>
                    </a:extLst>
                  </p:cNvPr>
                  <p:cNvSpPr>
                    <a:spLocks/>
                  </p:cNvSpPr>
                  <p:nvPr/>
                </p:nvSpPr>
                <p:spPr bwMode="auto">
                  <a:xfrm>
                    <a:off x="673036" y="4654336"/>
                    <a:ext cx="242678" cy="151875"/>
                  </a:xfrm>
                  <a:custGeom>
                    <a:avLst/>
                    <a:gdLst>
                      <a:gd name="T0" fmla="*/ 186 w 302"/>
                      <a:gd name="T1" fmla="*/ 189 h 189"/>
                      <a:gd name="T2" fmla="*/ 0 w 302"/>
                      <a:gd name="T3" fmla="*/ 189 h 189"/>
                      <a:gd name="T4" fmla="*/ 0 w 302"/>
                      <a:gd name="T5" fmla="*/ 0 h 189"/>
                      <a:gd name="T6" fmla="*/ 302 w 302"/>
                      <a:gd name="T7" fmla="*/ 0 h 189"/>
                      <a:gd name="T8" fmla="*/ 302 w 302"/>
                      <a:gd name="T9" fmla="*/ 66 h 189"/>
                      <a:gd name="T10" fmla="*/ 283 w 302"/>
                      <a:gd name="T11" fmla="*/ 66 h 189"/>
                      <a:gd name="T12" fmla="*/ 283 w 302"/>
                      <a:gd name="T13" fmla="*/ 19 h 189"/>
                      <a:gd name="T14" fmla="*/ 19 w 302"/>
                      <a:gd name="T15" fmla="*/ 19 h 189"/>
                      <a:gd name="T16" fmla="*/ 19 w 302"/>
                      <a:gd name="T17" fmla="*/ 170 h 189"/>
                      <a:gd name="T18" fmla="*/ 186 w 302"/>
                      <a:gd name="T19" fmla="*/ 170 h 189"/>
                      <a:gd name="T20" fmla="*/ 186 w 302"/>
                      <a:gd name="T21"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189">
                        <a:moveTo>
                          <a:pt x="186" y="189"/>
                        </a:moveTo>
                        <a:lnTo>
                          <a:pt x="0" y="189"/>
                        </a:lnTo>
                        <a:lnTo>
                          <a:pt x="0" y="0"/>
                        </a:lnTo>
                        <a:lnTo>
                          <a:pt x="302" y="0"/>
                        </a:lnTo>
                        <a:lnTo>
                          <a:pt x="302" y="66"/>
                        </a:lnTo>
                        <a:lnTo>
                          <a:pt x="283" y="66"/>
                        </a:lnTo>
                        <a:lnTo>
                          <a:pt x="283" y="19"/>
                        </a:lnTo>
                        <a:lnTo>
                          <a:pt x="19" y="19"/>
                        </a:lnTo>
                        <a:lnTo>
                          <a:pt x="19" y="170"/>
                        </a:lnTo>
                        <a:lnTo>
                          <a:pt x="186" y="170"/>
                        </a:lnTo>
                        <a:lnTo>
                          <a:pt x="186" y="189"/>
                        </a:lnTo>
                        <a:close/>
                      </a:path>
                    </a:pathLst>
                  </a:cu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4" name="Rectangle 2053">
                    <a:extLst>
                      <a:ext uri="{FF2B5EF4-FFF2-40B4-BE49-F238E27FC236}">
                        <a16:creationId xmlns:a16="http://schemas.microsoft.com/office/drawing/2014/main" id="{BA139380-3973-45F3-96BB-258C90700B7D}"/>
                      </a:ext>
                    </a:extLst>
                  </p:cNvPr>
                  <p:cNvSpPr>
                    <a:spLocks noChangeArrowheads="1"/>
                  </p:cNvSpPr>
                  <p:nvPr/>
                </p:nvSpPr>
                <p:spPr bwMode="auto">
                  <a:xfrm>
                    <a:off x="726071" y="4737908"/>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5" name="Rectangle 2054">
                    <a:extLst>
                      <a:ext uri="{FF2B5EF4-FFF2-40B4-BE49-F238E27FC236}">
                        <a16:creationId xmlns:a16="http://schemas.microsoft.com/office/drawing/2014/main" id="{A3026F07-62F2-476F-9EE2-2B81A3CFC5CF}"/>
                      </a:ext>
                    </a:extLst>
                  </p:cNvPr>
                  <p:cNvSpPr>
                    <a:spLocks noChangeArrowheads="1"/>
                  </p:cNvSpPr>
                  <p:nvPr/>
                </p:nvSpPr>
                <p:spPr bwMode="auto">
                  <a:xfrm>
                    <a:off x="726071" y="4707372"/>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6" name="Rectangle 2055">
                    <a:extLst>
                      <a:ext uri="{FF2B5EF4-FFF2-40B4-BE49-F238E27FC236}">
                        <a16:creationId xmlns:a16="http://schemas.microsoft.com/office/drawing/2014/main" id="{15AE89BF-AB81-4AB3-AA55-A5465B43C9FA}"/>
                      </a:ext>
                    </a:extLst>
                  </p:cNvPr>
                  <p:cNvSpPr>
                    <a:spLocks noChangeArrowheads="1"/>
                  </p:cNvSpPr>
                  <p:nvPr/>
                </p:nvSpPr>
                <p:spPr bwMode="auto">
                  <a:xfrm>
                    <a:off x="756607" y="4737908"/>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7" name="Rectangle 2056">
                    <a:extLst>
                      <a:ext uri="{FF2B5EF4-FFF2-40B4-BE49-F238E27FC236}">
                        <a16:creationId xmlns:a16="http://schemas.microsoft.com/office/drawing/2014/main" id="{028C0A89-615D-4A72-996C-761CA14527B6}"/>
                      </a:ext>
                    </a:extLst>
                  </p:cNvPr>
                  <p:cNvSpPr>
                    <a:spLocks noChangeArrowheads="1"/>
                  </p:cNvSpPr>
                  <p:nvPr/>
                </p:nvSpPr>
                <p:spPr bwMode="auto">
                  <a:xfrm>
                    <a:off x="756607" y="4707372"/>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8" name="Rectangle 2057">
                    <a:extLst>
                      <a:ext uri="{FF2B5EF4-FFF2-40B4-BE49-F238E27FC236}">
                        <a16:creationId xmlns:a16="http://schemas.microsoft.com/office/drawing/2014/main" id="{FD56D8BE-F1C3-48E6-9D09-215D51619025}"/>
                      </a:ext>
                    </a:extLst>
                  </p:cNvPr>
                  <p:cNvSpPr>
                    <a:spLocks noChangeArrowheads="1"/>
                  </p:cNvSpPr>
                  <p:nvPr/>
                </p:nvSpPr>
                <p:spPr bwMode="auto">
                  <a:xfrm>
                    <a:off x="787142" y="4737908"/>
                    <a:ext cx="14464"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29" name="Rectangle 2058">
                    <a:extLst>
                      <a:ext uri="{FF2B5EF4-FFF2-40B4-BE49-F238E27FC236}">
                        <a16:creationId xmlns:a16="http://schemas.microsoft.com/office/drawing/2014/main" id="{1616FF96-A2AE-4F57-8FA7-E19A226E4CCE}"/>
                      </a:ext>
                    </a:extLst>
                  </p:cNvPr>
                  <p:cNvSpPr>
                    <a:spLocks noChangeArrowheads="1"/>
                  </p:cNvSpPr>
                  <p:nvPr/>
                </p:nvSpPr>
                <p:spPr bwMode="auto">
                  <a:xfrm>
                    <a:off x="787142" y="4707372"/>
                    <a:ext cx="14464"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30" name="Rectangle 2059">
                    <a:extLst>
                      <a:ext uri="{FF2B5EF4-FFF2-40B4-BE49-F238E27FC236}">
                        <a16:creationId xmlns:a16="http://schemas.microsoft.com/office/drawing/2014/main" id="{B094CBE1-87FC-4B94-B601-B17472BFE811}"/>
                      </a:ext>
                    </a:extLst>
                  </p:cNvPr>
                  <p:cNvSpPr>
                    <a:spLocks noChangeArrowheads="1"/>
                  </p:cNvSpPr>
                  <p:nvPr/>
                </p:nvSpPr>
                <p:spPr bwMode="auto">
                  <a:xfrm>
                    <a:off x="816875" y="4737908"/>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31" name="Rectangle 2060">
                    <a:extLst>
                      <a:ext uri="{FF2B5EF4-FFF2-40B4-BE49-F238E27FC236}">
                        <a16:creationId xmlns:a16="http://schemas.microsoft.com/office/drawing/2014/main" id="{696BD6C6-B5EE-49BA-AEF5-EFA608BD5FE8}"/>
                      </a:ext>
                    </a:extLst>
                  </p:cNvPr>
                  <p:cNvSpPr>
                    <a:spLocks noChangeArrowheads="1"/>
                  </p:cNvSpPr>
                  <p:nvPr/>
                </p:nvSpPr>
                <p:spPr bwMode="auto">
                  <a:xfrm>
                    <a:off x="816875" y="4707372"/>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32" name="Rectangle 2061">
                    <a:extLst>
                      <a:ext uri="{FF2B5EF4-FFF2-40B4-BE49-F238E27FC236}">
                        <a16:creationId xmlns:a16="http://schemas.microsoft.com/office/drawing/2014/main" id="{D1B8E34E-6B41-4C00-A7D4-37B67FEE4AAB}"/>
                      </a:ext>
                    </a:extLst>
                  </p:cNvPr>
                  <p:cNvSpPr>
                    <a:spLocks noChangeArrowheads="1"/>
                  </p:cNvSpPr>
                  <p:nvPr/>
                </p:nvSpPr>
                <p:spPr bwMode="auto">
                  <a:xfrm>
                    <a:off x="847410" y="4707372"/>
                    <a:ext cx="15268" cy="15268"/>
                  </a:xfrm>
                  <a:prstGeom prst="rect">
                    <a:avLst/>
                  </a:pr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grpSp>
            <p:sp>
              <p:nvSpPr>
                <p:cNvPr id="320" name="Freeform 5">
                  <a:extLst>
                    <a:ext uri="{FF2B5EF4-FFF2-40B4-BE49-F238E27FC236}">
                      <a16:creationId xmlns:a16="http://schemas.microsoft.com/office/drawing/2014/main" id="{7A74368D-314E-43F0-AF3E-F5C7339A658A}"/>
                    </a:ext>
                  </a:extLst>
                </p:cNvPr>
                <p:cNvSpPr>
                  <a:spLocks noEditPoints="1"/>
                </p:cNvSpPr>
                <p:nvPr/>
              </p:nvSpPr>
              <p:spPr bwMode="auto">
                <a:xfrm>
                  <a:off x="854075" y="4720273"/>
                  <a:ext cx="138113" cy="139700"/>
                </a:xfrm>
                <a:custGeom>
                  <a:avLst/>
                  <a:gdLst>
                    <a:gd name="T0" fmla="*/ 63 w 205"/>
                    <a:gd name="T1" fmla="*/ 198 h 207"/>
                    <a:gd name="T2" fmla="*/ 7 w 205"/>
                    <a:gd name="T3" fmla="*/ 144 h 207"/>
                    <a:gd name="T4" fmla="*/ 7 w 205"/>
                    <a:gd name="T5" fmla="*/ 63 h 207"/>
                    <a:gd name="T6" fmla="*/ 63 w 205"/>
                    <a:gd name="T7" fmla="*/ 9 h 207"/>
                    <a:gd name="T8" fmla="*/ 142 w 205"/>
                    <a:gd name="T9" fmla="*/ 9 h 207"/>
                    <a:gd name="T10" fmla="*/ 198 w 205"/>
                    <a:gd name="T11" fmla="*/ 63 h 207"/>
                    <a:gd name="T12" fmla="*/ 198 w 205"/>
                    <a:gd name="T13" fmla="*/ 144 h 207"/>
                    <a:gd name="T14" fmla="*/ 142 w 205"/>
                    <a:gd name="T15" fmla="*/ 198 h 207"/>
                    <a:gd name="T16" fmla="*/ 35 w 205"/>
                    <a:gd name="T17" fmla="*/ 146 h 207"/>
                    <a:gd name="T18" fmla="*/ 74 w 205"/>
                    <a:gd name="T19" fmla="*/ 179 h 207"/>
                    <a:gd name="T20" fmla="*/ 65 w 205"/>
                    <a:gd name="T21" fmla="*/ 146 h 207"/>
                    <a:gd name="T22" fmla="*/ 23 w 205"/>
                    <a:gd name="T23" fmla="*/ 104 h 207"/>
                    <a:gd name="T24" fmla="*/ 25 w 205"/>
                    <a:gd name="T25" fmla="*/ 123 h 207"/>
                    <a:gd name="T26" fmla="*/ 62 w 205"/>
                    <a:gd name="T27" fmla="*/ 114 h 207"/>
                    <a:gd name="T28" fmla="*/ 62 w 205"/>
                    <a:gd name="T29" fmla="*/ 95 h 207"/>
                    <a:gd name="T30" fmla="*/ 25 w 205"/>
                    <a:gd name="T31" fmla="*/ 84 h 207"/>
                    <a:gd name="T32" fmla="*/ 104 w 205"/>
                    <a:gd name="T33" fmla="*/ 25 h 207"/>
                    <a:gd name="T34" fmla="*/ 93 w 205"/>
                    <a:gd name="T35" fmla="*/ 42 h 207"/>
                    <a:gd name="T36" fmla="*/ 88 w 205"/>
                    <a:gd name="T37" fmla="*/ 62 h 207"/>
                    <a:gd name="T38" fmla="*/ 114 w 205"/>
                    <a:gd name="T39" fmla="*/ 53 h 207"/>
                    <a:gd name="T40" fmla="*/ 107 w 205"/>
                    <a:gd name="T41" fmla="*/ 34 h 207"/>
                    <a:gd name="T42" fmla="*/ 84 w 205"/>
                    <a:gd name="T43" fmla="*/ 84 h 207"/>
                    <a:gd name="T44" fmla="*/ 84 w 205"/>
                    <a:gd name="T45" fmla="*/ 104 h 207"/>
                    <a:gd name="T46" fmla="*/ 84 w 205"/>
                    <a:gd name="T47" fmla="*/ 123 h 207"/>
                    <a:gd name="T48" fmla="*/ 121 w 205"/>
                    <a:gd name="T49" fmla="*/ 114 h 207"/>
                    <a:gd name="T50" fmla="*/ 121 w 205"/>
                    <a:gd name="T51" fmla="*/ 95 h 207"/>
                    <a:gd name="T52" fmla="*/ 84 w 205"/>
                    <a:gd name="T53" fmla="*/ 84 h 207"/>
                    <a:gd name="T54" fmla="*/ 180 w 205"/>
                    <a:gd name="T55" fmla="*/ 84 h 207"/>
                    <a:gd name="T56" fmla="*/ 144 w 205"/>
                    <a:gd name="T57" fmla="*/ 95 h 207"/>
                    <a:gd name="T58" fmla="*/ 144 w 205"/>
                    <a:gd name="T59" fmla="*/ 114 h 207"/>
                    <a:gd name="T60" fmla="*/ 180 w 205"/>
                    <a:gd name="T61" fmla="*/ 123 h 207"/>
                    <a:gd name="T62" fmla="*/ 182 w 205"/>
                    <a:gd name="T63" fmla="*/ 104 h 207"/>
                    <a:gd name="T64" fmla="*/ 107 w 205"/>
                    <a:gd name="T65" fmla="*/ 174 h 207"/>
                    <a:gd name="T66" fmla="*/ 114 w 205"/>
                    <a:gd name="T67" fmla="*/ 154 h 207"/>
                    <a:gd name="T68" fmla="*/ 88 w 205"/>
                    <a:gd name="T69" fmla="*/ 146 h 207"/>
                    <a:gd name="T70" fmla="*/ 93 w 205"/>
                    <a:gd name="T71" fmla="*/ 165 h 207"/>
                    <a:gd name="T72" fmla="*/ 104 w 205"/>
                    <a:gd name="T73" fmla="*/ 182 h 207"/>
                    <a:gd name="T74" fmla="*/ 154 w 205"/>
                    <a:gd name="T75" fmla="*/ 167 h 207"/>
                    <a:gd name="T76" fmla="*/ 140 w 205"/>
                    <a:gd name="T77" fmla="*/ 146 h 207"/>
                    <a:gd name="T78" fmla="*/ 132 w 205"/>
                    <a:gd name="T79" fmla="*/ 179 h 207"/>
                    <a:gd name="T80" fmla="*/ 154 w 205"/>
                    <a:gd name="T81" fmla="*/ 42 h 207"/>
                    <a:gd name="T82" fmla="*/ 137 w 205"/>
                    <a:gd name="T83" fmla="*/ 44 h 207"/>
                    <a:gd name="T84" fmla="*/ 172 w 205"/>
                    <a:gd name="T85" fmla="*/ 62 h 207"/>
                    <a:gd name="T86" fmla="*/ 51 w 205"/>
                    <a:gd name="T87" fmla="*/ 42 h 207"/>
                    <a:gd name="T88" fmla="*/ 65 w 205"/>
                    <a:gd name="T89" fmla="*/ 62 h 207"/>
                    <a:gd name="T90" fmla="*/ 74 w 205"/>
                    <a:gd name="T91" fmla="*/ 2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5" h="207">
                      <a:moveTo>
                        <a:pt x="104" y="207"/>
                      </a:moveTo>
                      <a:cubicBezTo>
                        <a:pt x="88" y="207"/>
                        <a:pt x="76" y="203"/>
                        <a:pt x="63" y="198"/>
                      </a:cubicBezTo>
                      <a:cubicBezTo>
                        <a:pt x="49" y="193"/>
                        <a:pt x="39" y="186"/>
                        <a:pt x="30" y="177"/>
                      </a:cubicBezTo>
                      <a:cubicBezTo>
                        <a:pt x="21" y="167"/>
                        <a:pt x="13" y="156"/>
                        <a:pt x="7" y="144"/>
                      </a:cubicBezTo>
                      <a:cubicBezTo>
                        <a:pt x="2" y="132"/>
                        <a:pt x="0" y="118"/>
                        <a:pt x="0" y="104"/>
                      </a:cubicBezTo>
                      <a:cubicBezTo>
                        <a:pt x="0" y="90"/>
                        <a:pt x="2" y="76"/>
                        <a:pt x="7" y="63"/>
                      </a:cubicBezTo>
                      <a:cubicBezTo>
                        <a:pt x="13" y="51"/>
                        <a:pt x="21" y="41"/>
                        <a:pt x="30" y="30"/>
                      </a:cubicBezTo>
                      <a:cubicBezTo>
                        <a:pt x="39" y="21"/>
                        <a:pt x="49" y="14"/>
                        <a:pt x="63" y="9"/>
                      </a:cubicBezTo>
                      <a:cubicBezTo>
                        <a:pt x="76" y="4"/>
                        <a:pt x="88" y="0"/>
                        <a:pt x="104" y="0"/>
                      </a:cubicBezTo>
                      <a:cubicBezTo>
                        <a:pt x="118" y="0"/>
                        <a:pt x="130" y="4"/>
                        <a:pt x="142" y="9"/>
                      </a:cubicBezTo>
                      <a:cubicBezTo>
                        <a:pt x="156" y="14"/>
                        <a:pt x="166" y="21"/>
                        <a:pt x="175" y="30"/>
                      </a:cubicBezTo>
                      <a:cubicBezTo>
                        <a:pt x="184" y="41"/>
                        <a:pt x="193" y="51"/>
                        <a:pt x="198" y="63"/>
                      </a:cubicBezTo>
                      <a:cubicBezTo>
                        <a:pt x="203" y="76"/>
                        <a:pt x="205" y="90"/>
                        <a:pt x="205" y="104"/>
                      </a:cubicBezTo>
                      <a:cubicBezTo>
                        <a:pt x="205" y="118"/>
                        <a:pt x="203" y="132"/>
                        <a:pt x="198" y="144"/>
                      </a:cubicBezTo>
                      <a:cubicBezTo>
                        <a:pt x="193" y="156"/>
                        <a:pt x="184" y="167"/>
                        <a:pt x="175" y="177"/>
                      </a:cubicBezTo>
                      <a:cubicBezTo>
                        <a:pt x="166" y="186"/>
                        <a:pt x="156" y="193"/>
                        <a:pt x="142" y="198"/>
                      </a:cubicBezTo>
                      <a:cubicBezTo>
                        <a:pt x="130" y="203"/>
                        <a:pt x="118" y="207"/>
                        <a:pt x="104" y="207"/>
                      </a:cubicBezTo>
                      <a:close/>
                      <a:moveTo>
                        <a:pt x="35" y="146"/>
                      </a:moveTo>
                      <a:cubicBezTo>
                        <a:pt x="39" y="154"/>
                        <a:pt x="46" y="160"/>
                        <a:pt x="51" y="167"/>
                      </a:cubicBezTo>
                      <a:cubicBezTo>
                        <a:pt x="58" y="172"/>
                        <a:pt x="67" y="175"/>
                        <a:pt x="74" y="179"/>
                      </a:cubicBezTo>
                      <a:cubicBezTo>
                        <a:pt x="72" y="174"/>
                        <a:pt x="70" y="168"/>
                        <a:pt x="69" y="163"/>
                      </a:cubicBezTo>
                      <a:cubicBezTo>
                        <a:pt x="67" y="158"/>
                        <a:pt x="67" y="153"/>
                        <a:pt x="65" y="146"/>
                      </a:cubicBezTo>
                      <a:cubicBezTo>
                        <a:pt x="35" y="146"/>
                        <a:pt x="35" y="146"/>
                        <a:pt x="35" y="146"/>
                      </a:cubicBezTo>
                      <a:close/>
                      <a:moveTo>
                        <a:pt x="23" y="104"/>
                      </a:moveTo>
                      <a:cubicBezTo>
                        <a:pt x="23" y="107"/>
                        <a:pt x="23" y="111"/>
                        <a:pt x="23" y="114"/>
                      </a:cubicBezTo>
                      <a:cubicBezTo>
                        <a:pt x="23" y="118"/>
                        <a:pt x="25" y="119"/>
                        <a:pt x="25" y="123"/>
                      </a:cubicBezTo>
                      <a:cubicBezTo>
                        <a:pt x="62" y="123"/>
                        <a:pt x="62" y="123"/>
                        <a:pt x="62" y="123"/>
                      </a:cubicBezTo>
                      <a:cubicBezTo>
                        <a:pt x="62" y="119"/>
                        <a:pt x="62" y="116"/>
                        <a:pt x="62" y="114"/>
                      </a:cubicBezTo>
                      <a:cubicBezTo>
                        <a:pt x="62" y="111"/>
                        <a:pt x="62" y="107"/>
                        <a:pt x="62" y="104"/>
                      </a:cubicBezTo>
                      <a:cubicBezTo>
                        <a:pt x="62" y="100"/>
                        <a:pt x="62" y="97"/>
                        <a:pt x="62" y="95"/>
                      </a:cubicBezTo>
                      <a:cubicBezTo>
                        <a:pt x="62" y="91"/>
                        <a:pt x="62" y="88"/>
                        <a:pt x="62" y="84"/>
                      </a:cubicBezTo>
                      <a:cubicBezTo>
                        <a:pt x="25" y="84"/>
                        <a:pt x="25" y="84"/>
                        <a:pt x="25" y="84"/>
                      </a:cubicBezTo>
                      <a:cubicBezTo>
                        <a:pt x="23" y="91"/>
                        <a:pt x="23" y="97"/>
                        <a:pt x="23" y="104"/>
                      </a:cubicBezTo>
                      <a:close/>
                      <a:moveTo>
                        <a:pt x="104" y="25"/>
                      </a:moveTo>
                      <a:cubicBezTo>
                        <a:pt x="100" y="27"/>
                        <a:pt x="98" y="30"/>
                        <a:pt x="98" y="34"/>
                      </a:cubicBezTo>
                      <a:cubicBezTo>
                        <a:pt x="97" y="35"/>
                        <a:pt x="95" y="39"/>
                        <a:pt x="93" y="42"/>
                      </a:cubicBezTo>
                      <a:cubicBezTo>
                        <a:pt x="93" y="46"/>
                        <a:pt x="91" y="49"/>
                        <a:pt x="91" y="53"/>
                      </a:cubicBezTo>
                      <a:cubicBezTo>
                        <a:pt x="90" y="56"/>
                        <a:pt x="90" y="58"/>
                        <a:pt x="88" y="62"/>
                      </a:cubicBezTo>
                      <a:cubicBezTo>
                        <a:pt x="118" y="62"/>
                        <a:pt x="118" y="62"/>
                        <a:pt x="118" y="62"/>
                      </a:cubicBezTo>
                      <a:cubicBezTo>
                        <a:pt x="116" y="58"/>
                        <a:pt x="116" y="56"/>
                        <a:pt x="114" y="53"/>
                      </a:cubicBezTo>
                      <a:cubicBezTo>
                        <a:pt x="114" y="49"/>
                        <a:pt x="112" y="46"/>
                        <a:pt x="112" y="42"/>
                      </a:cubicBezTo>
                      <a:cubicBezTo>
                        <a:pt x="111" y="39"/>
                        <a:pt x="109" y="35"/>
                        <a:pt x="107" y="34"/>
                      </a:cubicBezTo>
                      <a:cubicBezTo>
                        <a:pt x="105" y="30"/>
                        <a:pt x="105" y="27"/>
                        <a:pt x="104" y="25"/>
                      </a:cubicBezTo>
                      <a:close/>
                      <a:moveTo>
                        <a:pt x="84" y="84"/>
                      </a:moveTo>
                      <a:cubicBezTo>
                        <a:pt x="84" y="88"/>
                        <a:pt x="84" y="91"/>
                        <a:pt x="84" y="95"/>
                      </a:cubicBezTo>
                      <a:cubicBezTo>
                        <a:pt x="84" y="97"/>
                        <a:pt x="84" y="100"/>
                        <a:pt x="84" y="104"/>
                      </a:cubicBezTo>
                      <a:cubicBezTo>
                        <a:pt x="84" y="107"/>
                        <a:pt x="84" y="111"/>
                        <a:pt x="84" y="114"/>
                      </a:cubicBezTo>
                      <a:cubicBezTo>
                        <a:pt x="84" y="116"/>
                        <a:pt x="84" y="119"/>
                        <a:pt x="84" y="123"/>
                      </a:cubicBezTo>
                      <a:cubicBezTo>
                        <a:pt x="119" y="123"/>
                        <a:pt x="119" y="123"/>
                        <a:pt x="119" y="123"/>
                      </a:cubicBezTo>
                      <a:cubicBezTo>
                        <a:pt x="121" y="119"/>
                        <a:pt x="121" y="116"/>
                        <a:pt x="121" y="114"/>
                      </a:cubicBezTo>
                      <a:cubicBezTo>
                        <a:pt x="121" y="111"/>
                        <a:pt x="121" y="107"/>
                        <a:pt x="121" y="104"/>
                      </a:cubicBezTo>
                      <a:cubicBezTo>
                        <a:pt x="121" y="100"/>
                        <a:pt x="121" y="97"/>
                        <a:pt x="121" y="95"/>
                      </a:cubicBezTo>
                      <a:cubicBezTo>
                        <a:pt x="121" y="91"/>
                        <a:pt x="121" y="88"/>
                        <a:pt x="121" y="84"/>
                      </a:cubicBezTo>
                      <a:cubicBezTo>
                        <a:pt x="84" y="84"/>
                        <a:pt x="84" y="84"/>
                        <a:pt x="84" y="84"/>
                      </a:cubicBezTo>
                      <a:close/>
                      <a:moveTo>
                        <a:pt x="182" y="104"/>
                      </a:moveTo>
                      <a:cubicBezTo>
                        <a:pt x="182" y="97"/>
                        <a:pt x="182" y="91"/>
                        <a:pt x="180" y="84"/>
                      </a:cubicBezTo>
                      <a:cubicBezTo>
                        <a:pt x="144" y="84"/>
                        <a:pt x="144" y="84"/>
                        <a:pt x="144" y="84"/>
                      </a:cubicBezTo>
                      <a:cubicBezTo>
                        <a:pt x="144" y="88"/>
                        <a:pt x="144" y="91"/>
                        <a:pt x="144" y="95"/>
                      </a:cubicBezTo>
                      <a:cubicBezTo>
                        <a:pt x="144" y="97"/>
                        <a:pt x="144" y="100"/>
                        <a:pt x="144" y="104"/>
                      </a:cubicBezTo>
                      <a:cubicBezTo>
                        <a:pt x="144" y="107"/>
                        <a:pt x="144" y="111"/>
                        <a:pt x="144" y="114"/>
                      </a:cubicBezTo>
                      <a:cubicBezTo>
                        <a:pt x="144" y="116"/>
                        <a:pt x="144" y="119"/>
                        <a:pt x="144" y="123"/>
                      </a:cubicBezTo>
                      <a:cubicBezTo>
                        <a:pt x="180" y="123"/>
                        <a:pt x="180" y="123"/>
                        <a:pt x="180" y="123"/>
                      </a:cubicBezTo>
                      <a:cubicBezTo>
                        <a:pt x="180" y="119"/>
                        <a:pt x="182" y="118"/>
                        <a:pt x="182" y="114"/>
                      </a:cubicBezTo>
                      <a:cubicBezTo>
                        <a:pt x="182" y="111"/>
                        <a:pt x="182" y="107"/>
                        <a:pt x="182" y="104"/>
                      </a:cubicBezTo>
                      <a:close/>
                      <a:moveTo>
                        <a:pt x="104" y="182"/>
                      </a:moveTo>
                      <a:cubicBezTo>
                        <a:pt x="105" y="181"/>
                        <a:pt x="105" y="177"/>
                        <a:pt x="107" y="174"/>
                      </a:cubicBezTo>
                      <a:cubicBezTo>
                        <a:pt x="109" y="172"/>
                        <a:pt x="111" y="168"/>
                        <a:pt x="112" y="165"/>
                      </a:cubicBezTo>
                      <a:cubicBezTo>
                        <a:pt x="112" y="161"/>
                        <a:pt x="114" y="158"/>
                        <a:pt x="114" y="154"/>
                      </a:cubicBezTo>
                      <a:cubicBezTo>
                        <a:pt x="116" y="153"/>
                        <a:pt x="116" y="149"/>
                        <a:pt x="118" y="146"/>
                      </a:cubicBezTo>
                      <a:cubicBezTo>
                        <a:pt x="88" y="146"/>
                        <a:pt x="88" y="146"/>
                        <a:pt x="88" y="146"/>
                      </a:cubicBezTo>
                      <a:cubicBezTo>
                        <a:pt x="90" y="149"/>
                        <a:pt x="90" y="153"/>
                        <a:pt x="91" y="156"/>
                      </a:cubicBezTo>
                      <a:cubicBezTo>
                        <a:pt x="91" y="158"/>
                        <a:pt x="93" y="161"/>
                        <a:pt x="93" y="165"/>
                      </a:cubicBezTo>
                      <a:cubicBezTo>
                        <a:pt x="95" y="168"/>
                        <a:pt x="97" y="172"/>
                        <a:pt x="98" y="174"/>
                      </a:cubicBezTo>
                      <a:cubicBezTo>
                        <a:pt x="100" y="177"/>
                        <a:pt x="100" y="181"/>
                        <a:pt x="104" y="182"/>
                      </a:cubicBezTo>
                      <a:close/>
                      <a:moveTo>
                        <a:pt x="132" y="179"/>
                      </a:moveTo>
                      <a:cubicBezTo>
                        <a:pt x="139" y="175"/>
                        <a:pt x="147" y="172"/>
                        <a:pt x="154" y="167"/>
                      </a:cubicBezTo>
                      <a:cubicBezTo>
                        <a:pt x="159" y="160"/>
                        <a:pt x="166" y="154"/>
                        <a:pt x="170" y="146"/>
                      </a:cubicBezTo>
                      <a:cubicBezTo>
                        <a:pt x="140" y="146"/>
                        <a:pt x="140" y="146"/>
                        <a:pt x="140" y="146"/>
                      </a:cubicBezTo>
                      <a:cubicBezTo>
                        <a:pt x="139" y="153"/>
                        <a:pt x="139" y="158"/>
                        <a:pt x="137" y="163"/>
                      </a:cubicBezTo>
                      <a:cubicBezTo>
                        <a:pt x="135" y="168"/>
                        <a:pt x="133" y="174"/>
                        <a:pt x="132" y="179"/>
                      </a:cubicBezTo>
                      <a:close/>
                      <a:moveTo>
                        <a:pt x="172" y="62"/>
                      </a:moveTo>
                      <a:cubicBezTo>
                        <a:pt x="166" y="55"/>
                        <a:pt x="161" y="48"/>
                        <a:pt x="154" y="42"/>
                      </a:cubicBezTo>
                      <a:cubicBezTo>
                        <a:pt x="147" y="35"/>
                        <a:pt x="139" y="32"/>
                        <a:pt x="132" y="28"/>
                      </a:cubicBezTo>
                      <a:cubicBezTo>
                        <a:pt x="133" y="34"/>
                        <a:pt x="135" y="39"/>
                        <a:pt x="137" y="44"/>
                      </a:cubicBezTo>
                      <a:cubicBezTo>
                        <a:pt x="139" y="49"/>
                        <a:pt x="139" y="56"/>
                        <a:pt x="140" y="62"/>
                      </a:cubicBezTo>
                      <a:cubicBezTo>
                        <a:pt x="172" y="62"/>
                        <a:pt x="172" y="62"/>
                        <a:pt x="172" y="62"/>
                      </a:cubicBezTo>
                      <a:close/>
                      <a:moveTo>
                        <a:pt x="74" y="28"/>
                      </a:moveTo>
                      <a:cubicBezTo>
                        <a:pt x="67" y="32"/>
                        <a:pt x="58" y="35"/>
                        <a:pt x="51" y="42"/>
                      </a:cubicBezTo>
                      <a:cubicBezTo>
                        <a:pt x="46" y="48"/>
                        <a:pt x="39" y="55"/>
                        <a:pt x="35" y="62"/>
                      </a:cubicBezTo>
                      <a:cubicBezTo>
                        <a:pt x="65" y="62"/>
                        <a:pt x="65" y="62"/>
                        <a:pt x="65" y="62"/>
                      </a:cubicBezTo>
                      <a:cubicBezTo>
                        <a:pt x="67" y="56"/>
                        <a:pt x="67" y="49"/>
                        <a:pt x="69" y="44"/>
                      </a:cubicBezTo>
                      <a:cubicBezTo>
                        <a:pt x="70" y="39"/>
                        <a:pt x="72" y="34"/>
                        <a:pt x="74" y="28"/>
                      </a:cubicBezTo>
                      <a:close/>
                    </a:path>
                  </a:pathLst>
                </a:custGeom>
                <a:grp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grpSp>
          <p:sp>
            <p:nvSpPr>
              <p:cNvPr id="318" name="Rectangle 317">
                <a:extLst>
                  <a:ext uri="{FF2B5EF4-FFF2-40B4-BE49-F238E27FC236}">
                    <a16:creationId xmlns:a16="http://schemas.microsoft.com/office/drawing/2014/main" id="{253A5D2A-03E8-420A-A17F-F34A052CAC3A}"/>
                  </a:ext>
                </a:extLst>
              </p:cNvPr>
              <p:cNvSpPr/>
              <p:nvPr/>
            </p:nvSpPr>
            <p:spPr>
              <a:xfrm>
                <a:off x="1636516" y="3691989"/>
                <a:ext cx="1817194" cy="335172"/>
              </a:xfrm>
              <a:prstGeom prst="rect">
                <a:avLst/>
              </a:prstGeom>
            </p:spPr>
            <p:txBody>
              <a:bodyPr wrap="square" anchor="t">
                <a:noAutofit/>
              </a:bodyPr>
              <a:lstStyle/>
              <a:p>
                <a:pPr algn="ctr" defTabSz="896021">
                  <a:defRPr/>
                </a:pPr>
                <a:r>
                  <a:rPr lang="en-US" sz="1057" kern="0" dirty="0">
                    <a:solidFill>
                      <a:srgbClr val="505050"/>
                    </a:solidFill>
                    <a:latin typeface="Segoe UI" panose="020B0502040204020203" pitchFamily="34" charset="0"/>
                    <a:cs typeface="Segoe UI" panose="020B0502040204020203" pitchFamily="34" charset="0"/>
                  </a:rPr>
                  <a:t>SharePoint/OneDrive</a:t>
                </a:r>
              </a:p>
            </p:txBody>
          </p:sp>
        </p:grpSp>
        <p:grpSp>
          <p:nvGrpSpPr>
            <p:cNvPr id="291" name="Group 290">
              <a:extLst>
                <a:ext uri="{FF2B5EF4-FFF2-40B4-BE49-F238E27FC236}">
                  <a16:creationId xmlns:a16="http://schemas.microsoft.com/office/drawing/2014/main" id="{7938237A-5401-48E9-B5E7-436C26CD86CB}"/>
                </a:ext>
              </a:extLst>
            </p:cNvPr>
            <p:cNvGrpSpPr/>
            <p:nvPr/>
          </p:nvGrpSpPr>
          <p:grpSpPr>
            <a:xfrm>
              <a:off x="1128774" y="2913043"/>
              <a:ext cx="1002764" cy="805114"/>
              <a:chOff x="652146" y="3691057"/>
              <a:chExt cx="1002764" cy="805114"/>
            </a:xfrm>
          </p:grpSpPr>
          <p:grpSp>
            <p:nvGrpSpPr>
              <p:cNvPr id="292" name="Group 291">
                <a:extLst>
                  <a:ext uri="{FF2B5EF4-FFF2-40B4-BE49-F238E27FC236}">
                    <a16:creationId xmlns:a16="http://schemas.microsoft.com/office/drawing/2014/main" id="{3AC9D084-048A-400E-AB18-4C2A1B04883F}"/>
                  </a:ext>
                </a:extLst>
              </p:cNvPr>
              <p:cNvGrpSpPr>
                <a:grpSpLocks noChangeAspect="1"/>
              </p:cNvGrpSpPr>
              <p:nvPr/>
            </p:nvGrpSpPr>
            <p:grpSpPr>
              <a:xfrm>
                <a:off x="914605" y="4007501"/>
                <a:ext cx="542127" cy="488670"/>
                <a:chOff x="5880828" y="1920074"/>
                <a:chExt cx="376419" cy="322430"/>
              </a:xfrm>
            </p:grpSpPr>
            <p:grpSp>
              <p:nvGrpSpPr>
                <p:cNvPr id="294" name="Group 293">
                  <a:extLst>
                    <a:ext uri="{FF2B5EF4-FFF2-40B4-BE49-F238E27FC236}">
                      <a16:creationId xmlns:a16="http://schemas.microsoft.com/office/drawing/2014/main" id="{142F5E78-62EA-4CF7-B94C-7206871B3CFD}"/>
                    </a:ext>
                  </a:extLst>
                </p:cNvPr>
                <p:cNvGrpSpPr/>
                <p:nvPr/>
              </p:nvGrpSpPr>
              <p:grpSpPr>
                <a:xfrm>
                  <a:off x="5880828" y="1920074"/>
                  <a:ext cx="292436" cy="201413"/>
                  <a:chOff x="8323133" y="1659154"/>
                  <a:chExt cx="394219" cy="271516"/>
                </a:xfrm>
              </p:grpSpPr>
              <p:sp>
                <p:nvSpPr>
                  <p:cNvPr id="315" name="Freeform 2153">
                    <a:extLst>
                      <a:ext uri="{FF2B5EF4-FFF2-40B4-BE49-F238E27FC236}">
                        <a16:creationId xmlns:a16="http://schemas.microsoft.com/office/drawing/2014/main" id="{9E4C73B9-3F24-40D0-B14B-699A6DB27969}"/>
                      </a:ext>
                    </a:extLst>
                  </p:cNvPr>
                  <p:cNvSpPr>
                    <a:spLocks noEditPoints="1"/>
                  </p:cNvSpPr>
                  <p:nvPr/>
                </p:nvSpPr>
                <p:spPr bwMode="auto">
                  <a:xfrm>
                    <a:off x="8323133" y="1659154"/>
                    <a:ext cx="394219" cy="271516"/>
                  </a:xfrm>
                  <a:custGeom>
                    <a:avLst/>
                    <a:gdLst>
                      <a:gd name="T0" fmla="*/ 283 w 302"/>
                      <a:gd name="T1" fmla="*/ 189 h 208"/>
                      <a:gd name="T2" fmla="*/ 19 w 302"/>
                      <a:gd name="T3" fmla="*/ 189 h 208"/>
                      <a:gd name="T4" fmla="*/ 19 w 302"/>
                      <a:gd name="T5" fmla="*/ 19 h 208"/>
                      <a:gd name="T6" fmla="*/ 283 w 302"/>
                      <a:gd name="T7" fmla="*/ 19 h 208"/>
                      <a:gd name="T8" fmla="*/ 283 w 302"/>
                      <a:gd name="T9" fmla="*/ 189 h 208"/>
                      <a:gd name="T10" fmla="*/ 302 w 302"/>
                      <a:gd name="T11" fmla="*/ 0 h 208"/>
                      <a:gd name="T12" fmla="*/ 0 w 302"/>
                      <a:gd name="T13" fmla="*/ 0 h 208"/>
                      <a:gd name="T14" fmla="*/ 0 w 302"/>
                      <a:gd name="T15" fmla="*/ 208 h 208"/>
                      <a:gd name="T16" fmla="*/ 302 w 302"/>
                      <a:gd name="T17" fmla="*/ 208 h 208"/>
                      <a:gd name="T18" fmla="*/ 302 w 302"/>
                      <a:gd name="T1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08">
                        <a:moveTo>
                          <a:pt x="283" y="189"/>
                        </a:moveTo>
                        <a:lnTo>
                          <a:pt x="19" y="189"/>
                        </a:lnTo>
                        <a:lnTo>
                          <a:pt x="19" y="19"/>
                        </a:lnTo>
                        <a:lnTo>
                          <a:pt x="283" y="19"/>
                        </a:lnTo>
                        <a:lnTo>
                          <a:pt x="283" y="189"/>
                        </a:lnTo>
                        <a:close/>
                        <a:moveTo>
                          <a:pt x="302" y="0"/>
                        </a:moveTo>
                        <a:lnTo>
                          <a:pt x="0" y="0"/>
                        </a:lnTo>
                        <a:lnTo>
                          <a:pt x="0" y="208"/>
                        </a:lnTo>
                        <a:lnTo>
                          <a:pt x="302" y="208"/>
                        </a:lnTo>
                        <a:lnTo>
                          <a:pt x="302" y="0"/>
                        </a:lnTo>
                        <a:close/>
                      </a:path>
                    </a:pathLst>
                  </a:custGeom>
                  <a:solidFill>
                    <a:srgbClr val="0078D7"/>
                  </a:solidFill>
                  <a:ln w="1905" cap="flat" cmpd="sng" algn="ctr">
                    <a:noFill/>
                    <a:prstDash val="solid"/>
                  </a:ln>
                  <a:effectLst/>
                </p:spPr>
                <p:txBody>
                  <a:bodyPr rtlCol="0" anchor="ctr"/>
                  <a:lstStyle/>
                  <a:p>
                    <a:pPr algn="ctr" defTabSz="878559">
                      <a:defRPr/>
                    </a:pPr>
                    <a:endParaRPr lang="en-US" sz="1057" kern="0">
                      <a:solidFill>
                        <a:sysClr val="windowText" lastClr="000000"/>
                      </a:solidFill>
                      <a:latin typeface="Segoe UI"/>
                    </a:endParaRPr>
                  </a:p>
                </p:txBody>
              </p:sp>
              <p:sp>
                <p:nvSpPr>
                  <p:cNvPr id="316" name="Freeform 2154">
                    <a:extLst>
                      <a:ext uri="{FF2B5EF4-FFF2-40B4-BE49-F238E27FC236}">
                        <a16:creationId xmlns:a16="http://schemas.microsoft.com/office/drawing/2014/main" id="{71E56C1B-681E-42FE-A7FC-3B098C234176}"/>
                      </a:ext>
                    </a:extLst>
                  </p:cNvPr>
                  <p:cNvSpPr>
                    <a:spLocks/>
                  </p:cNvSpPr>
                  <p:nvPr/>
                </p:nvSpPr>
                <p:spPr bwMode="auto">
                  <a:xfrm>
                    <a:off x="8328354" y="1659154"/>
                    <a:ext cx="386388" cy="148811"/>
                  </a:xfrm>
                  <a:custGeom>
                    <a:avLst/>
                    <a:gdLst>
                      <a:gd name="T0" fmla="*/ 147 w 296"/>
                      <a:gd name="T1" fmla="*/ 114 h 114"/>
                      <a:gd name="T2" fmla="*/ 0 w 296"/>
                      <a:gd name="T3" fmla="*/ 17 h 114"/>
                      <a:gd name="T4" fmla="*/ 12 w 296"/>
                      <a:gd name="T5" fmla="*/ 0 h 114"/>
                      <a:gd name="T6" fmla="*/ 147 w 296"/>
                      <a:gd name="T7" fmla="*/ 92 h 114"/>
                      <a:gd name="T8" fmla="*/ 284 w 296"/>
                      <a:gd name="T9" fmla="*/ 0 h 114"/>
                      <a:gd name="T10" fmla="*/ 296 w 296"/>
                      <a:gd name="T11" fmla="*/ 17 h 114"/>
                      <a:gd name="T12" fmla="*/ 147 w 296"/>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296" h="114">
                        <a:moveTo>
                          <a:pt x="147" y="114"/>
                        </a:moveTo>
                        <a:lnTo>
                          <a:pt x="0" y="17"/>
                        </a:lnTo>
                        <a:lnTo>
                          <a:pt x="12" y="0"/>
                        </a:lnTo>
                        <a:lnTo>
                          <a:pt x="147" y="92"/>
                        </a:lnTo>
                        <a:lnTo>
                          <a:pt x="284" y="0"/>
                        </a:lnTo>
                        <a:lnTo>
                          <a:pt x="296" y="17"/>
                        </a:lnTo>
                        <a:lnTo>
                          <a:pt x="147" y="114"/>
                        </a:lnTo>
                        <a:close/>
                      </a:path>
                    </a:pathLst>
                  </a:custGeom>
                  <a:solidFill>
                    <a:srgbClr val="0078D7"/>
                  </a:solidFill>
                  <a:ln w="1905" cap="flat" cmpd="sng" algn="ctr">
                    <a:noFill/>
                    <a:prstDash val="solid"/>
                  </a:ln>
                  <a:effectLst/>
                </p:spPr>
                <p:txBody>
                  <a:bodyPr rtlCol="0" anchor="ctr"/>
                  <a:lstStyle/>
                  <a:p>
                    <a:pPr algn="ctr" defTabSz="878559">
                      <a:defRPr/>
                    </a:pPr>
                    <a:endParaRPr lang="en-US" sz="1057" kern="0">
                      <a:solidFill>
                        <a:sysClr val="windowText" lastClr="000000"/>
                      </a:solidFill>
                      <a:latin typeface="Segoe UI"/>
                    </a:endParaRPr>
                  </a:p>
                </p:txBody>
              </p:sp>
            </p:grpSp>
            <p:grpSp>
              <p:nvGrpSpPr>
                <p:cNvPr id="295" name="Group 294">
                  <a:extLst>
                    <a:ext uri="{FF2B5EF4-FFF2-40B4-BE49-F238E27FC236}">
                      <a16:creationId xmlns:a16="http://schemas.microsoft.com/office/drawing/2014/main" id="{B995CA45-8227-4766-B812-D04B680320A7}"/>
                    </a:ext>
                  </a:extLst>
                </p:cNvPr>
                <p:cNvGrpSpPr/>
                <p:nvPr/>
              </p:nvGrpSpPr>
              <p:grpSpPr>
                <a:xfrm>
                  <a:off x="6012692" y="2017855"/>
                  <a:ext cx="244555" cy="224649"/>
                  <a:chOff x="6012694" y="2017858"/>
                  <a:chExt cx="333379" cy="306244"/>
                </a:xfrm>
              </p:grpSpPr>
              <p:sp useBgFill="1">
                <p:nvSpPr>
                  <p:cNvPr id="296" name="Freeform 1862">
                    <a:extLst>
                      <a:ext uri="{FF2B5EF4-FFF2-40B4-BE49-F238E27FC236}">
                        <a16:creationId xmlns:a16="http://schemas.microsoft.com/office/drawing/2014/main" id="{DBC4AF40-E10D-4AFB-B338-8AF85EFE102F}"/>
                      </a:ext>
                    </a:extLst>
                  </p:cNvPr>
                  <p:cNvSpPr>
                    <a:spLocks noChangeAspect="1" noEditPoints="1"/>
                  </p:cNvSpPr>
                  <p:nvPr/>
                </p:nvSpPr>
                <p:spPr bwMode="auto">
                  <a:xfrm>
                    <a:off x="6012694" y="2032532"/>
                    <a:ext cx="333379" cy="291570"/>
                  </a:xfrm>
                  <a:prstGeom prst="rect">
                    <a:avLst/>
                  </a:prstGeom>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297" name="Rectangle 1846">
                    <a:extLst>
                      <a:ext uri="{FF2B5EF4-FFF2-40B4-BE49-F238E27FC236}">
                        <a16:creationId xmlns:a16="http://schemas.microsoft.com/office/drawing/2014/main" id="{0ED5177C-4782-4CBD-88CC-F3DD44FB27AE}"/>
                      </a:ext>
                    </a:extLst>
                  </p:cNvPr>
                  <p:cNvSpPr>
                    <a:spLocks noChangeArrowheads="1"/>
                  </p:cNvSpPr>
                  <p:nvPr/>
                </p:nvSpPr>
                <p:spPr bwMode="auto">
                  <a:xfrm>
                    <a:off x="6118165" y="2120631"/>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298" name="Rectangle 1847">
                    <a:extLst>
                      <a:ext uri="{FF2B5EF4-FFF2-40B4-BE49-F238E27FC236}">
                        <a16:creationId xmlns:a16="http://schemas.microsoft.com/office/drawing/2014/main" id="{6D520E1F-06E8-479C-A473-E50052621504}"/>
                      </a:ext>
                    </a:extLst>
                  </p:cNvPr>
                  <p:cNvSpPr>
                    <a:spLocks noChangeArrowheads="1"/>
                  </p:cNvSpPr>
                  <p:nvPr/>
                </p:nvSpPr>
                <p:spPr bwMode="auto">
                  <a:xfrm>
                    <a:off x="6168650" y="2222502"/>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299" name="Rectangle 1848">
                    <a:extLst>
                      <a:ext uri="{FF2B5EF4-FFF2-40B4-BE49-F238E27FC236}">
                        <a16:creationId xmlns:a16="http://schemas.microsoft.com/office/drawing/2014/main" id="{CAA9C6C5-F499-4D66-8E91-2B00A1F091FD}"/>
                      </a:ext>
                    </a:extLst>
                  </p:cNvPr>
                  <p:cNvSpPr>
                    <a:spLocks noChangeArrowheads="1"/>
                  </p:cNvSpPr>
                  <p:nvPr/>
                </p:nvSpPr>
                <p:spPr bwMode="auto">
                  <a:xfrm>
                    <a:off x="6220036" y="2120631"/>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0" name="Rectangle 1849">
                    <a:extLst>
                      <a:ext uri="{FF2B5EF4-FFF2-40B4-BE49-F238E27FC236}">
                        <a16:creationId xmlns:a16="http://schemas.microsoft.com/office/drawing/2014/main" id="{65252CA1-A2FA-46A1-AED1-963C318185C6}"/>
                      </a:ext>
                    </a:extLst>
                  </p:cNvPr>
                  <p:cNvSpPr>
                    <a:spLocks noChangeArrowheads="1"/>
                  </p:cNvSpPr>
                  <p:nvPr/>
                </p:nvSpPr>
                <p:spPr bwMode="auto">
                  <a:xfrm>
                    <a:off x="6168650" y="2120631"/>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1" name="Rectangle 1850">
                    <a:extLst>
                      <a:ext uri="{FF2B5EF4-FFF2-40B4-BE49-F238E27FC236}">
                        <a16:creationId xmlns:a16="http://schemas.microsoft.com/office/drawing/2014/main" id="{828AC55C-A2BD-4B14-B751-3D293740E4D7}"/>
                      </a:ext>
                    </a:extLst>
                  </p:cNvPr>
                  <p:cNvSpPr>
                    <a:spLocks noChangeArrowheads="1"/>
                  </p:cNvSpPr>
                  <p:nvPr/>
                </p:nvSpPr>
                <p:spPr bwMode="auto">
                  <a:xfrm>
                    <a:off x="6118165" y="2154888"/>
                    <a:ext cx="17129" cy="1622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2" name="Rectangle 1851">
                    <a:extLst>
                      <a:ext uri="{FF2B5EF4-FFF2-40B4-BE49-F238E27FC236}">
                        <a16:creationId xmlns:a16="http://schemas.microsoft.com/office/drawing/2014/main" id="{6CC11766-ED3C-40A9-85C5-5C00AC961A9F}"/>
                      </a:ext>
                    </a:extLst>
                  </p:cNvPr>
                  <p:cNvSpPr>
                    <a:spLocks noChangeArrowheads="1"/>
                  </p:cNvSpPr>
                  <p:nvPr/>
                </p:nvSpPr>
                <p:spPr bwMode="auto">
                  <a:xfrm>
                    <a:off x="6066779" y="2154888"/>
                    <a:ext cx="17129" cy="1622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3" name="Rectangle 1852">
                    <a:extLst>
                      <a:ext uri="{FF2B5EF4-FFF2-40B4-BE49-F238E27FC236}">
                        <a16:creationId xmlns:a16="http://schemas.microsoft.com/office/drawing/2014/main" id="{D53E723D-7706-45F9-9007-E8AC288D272D}"/>
                      </a:ext>
                    </a:extLst>
                  </p:cNvPr>
                  <p:cNvSpPr>
                    <a:spLocks noChangeArrowheads="1"/>
                  </p:cNvSpPr>
                  <p:nvPr/>
                </p:nvSpPr>
                <p:spPr bwMode="auto">
                  <a:xfrm>
                    <a:off x="6220036" y="2154888"/>
                    <a:ext cx="17129" cy="1622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4" name="Rectangle 1853">
                    <a:extLst>
                      <a:ext uri="{FF2B5EF4-FFF2-40B4-BE49-F238E27FC236}">
                        <a16:creationId xmlns:a16="http://schemas.microsoft.com/office/drawing/2014/main" id="{A1A3A591-D289-4BEE-98E6-2F2A1DAC3867}"/>
                      </a:ext>
                    </a:extLst>
                  </p:cNvPr>
                  <p:cNvSpPr>
                    <a:spLocks noChangeArrowheads="1"/>
                  </p:cNvSpPr>
                  <p:nvPr/>
                </p:nvSpPr>
                <p:spPr bwMode="auto">
                  <a:xfrm>
                    <a:off x="6168650" y="2154888"/>
                    <a:ext cx="17129" cy="1622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5" name="Rectangle 1854">
                    <a:extLst>
                      <a:ext uri="{FF2B5EF4-FFF2-40B4-BE49-F238E27FC236}">
                        <a16:creationId xmlns:a16="http://schemas.microsoft.com/office/drawing/2014/main" id="{A88DE835-F81B-426B-8BB1-C426C7FD5BDB}"/>
                      </a:ext>
                    </a:extLst>
                  </p:cNvPr>
                  <p:cNvSpPr>
                    <a:spLocks noChangeArrowheads="1"/>
                  </p:cNvSpPr>
                  <p:nvPr/>
                </p:nvSpPr>
                <p:spPr bwMode="auto">
                  <a:xfrm>
                    <a:off x="6118165" y="2188244"/>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6" name="Rectangle 1855">
                    <a:extLst>
                      <a:ext uri="{FF2B5EF4-FFF2-40B4-BE49-F238E27FC236}">
                        <a16:creationId xmlns:a16="http://schemas.microsoft.com/office/drawing/2014/main" id="{2EC3B345-C947-41E3-B0DF-B7D2C5BA56D9}"/>
                      </a:ext>
                    </a:extLst>
                  </p:cNvPr>
                  <p:cNvSpPr>
                    <a:spLocks noChangeArrowheads="1"/>
                  </p:cNvSpPr>
                  <p:nvPr/>
                </p:nvSpPr>
                <p:spPr bwMode="auto">
                  <a:xfrm>
                    <a:off x="6066779" y="2188244"/>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7" name="Rectangle 1856">
                    <a:extLst>
                      <a:ext uri="{FF2B5EF4-FFF2-40B4-BE49-F238E27FC236}">
                        <a16:creationId xmlns:a16="http://schemas.microsoft.com/office/drawing/2014/main" id="{B1BA44B8-5582-4906-BEE7-27BACE591076}"/>
                      </a:ext>
                    </a:extLst>
                  </p:cNvPr>
                  <p:cNvSpPr>
                    <a:spLocks noChangeArrowheads="1"/>
                  </p:cNvSpPr>
                  <p:nvPr/>
                </p:nvSpPr>
                <p:spPr bwMode="auto">
                  <a:xfrm>
                    <a:off x="6220036" y="2188244"/>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8" name="Rectangle 1857">
                    <a:extLst>
                      <a:ext uri="{FF2B5EF4-FFF2-40B4-BE49-F238E27FC236}">
                        <a16:creationId xmlns:a16="http://schemas.microsoft.com/office/drawing/2014/main" id="{0C13BF29-B27A-47C3-BF43-8C9CF64D05D4}"/>
                      </a:ext>
                    </a:extLst>
                  </p:cNvPr>
                  <p:cNvSpPr>
                    <a:spLocks noChangeArrowheads="1"/>
                  </p:cNvSpPr>
                  <p:nvPr/>
                </p:nvSpPr>
                <p:spPr bwMode="auto">
                  <a:xfrm>
                    <a:off x="6168650" y="2188244"/>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09" name="Rectangle 1858">
                    <a:extLst>
                      <a:ext uri="{FF2B5EF4-FFF2-40B4-BE49-F238E27FC236}">
                        <a16:creationId xmlns:a16="http://schemas.microsoft.com/office/drawing/2014/main" id="{238BCDC8-AD1F-407F-A124-BE5A3640B1CA}"/>
                      </a:ext>
                    </a:extLst>
                  </p:cNvPr>
                  <p:cNvSpPr>
                    <a:spLocks noChangeArrowheads="1"/>
                  </p:cNvSpPr>
                  <p:nvPr/>
                </p:nvSpPr>
                <p:spPr bwMode="auto">
                  <a:xfrm>
                    <a:off x="6118165" y="2222502"/>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10" name="Rectangle 1859">
                    <a:extLst>
                      <a:ext uri="{FF2B5EF4-FFF2-40B4-BE49-F238E27FC236}">
                        <a16:creationId xmlns:a16="http://schemas.microsoft.com/office/drawing/2014/main" id="{35FD30C6-907B-44FE-9C77-737C86DDCC4D}"/>
                      </a:ext>
                    </a:extLst>
                  </p:cNvPr>
                  <p:cNvSpPr>
                    <a:spLocks noChangeArrowheads="1"/>
                  </p:cNvSpPr>
                  <p:nvPr/>
                </p:nvSpPr>
                <p:spPr bwMode="auto">
                  <a:xfrm>
                    <a:off x="6066779" y="2222502"/>
                    <a:ext cx="17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11" name="Rectangle 1860">
                    <a:extLst>
                      <a:ext uri="{FF2B5EF4-FFF2-40B4-BE49-F238E27FC236}">
                        <a16:creationId xmlns:a16="http://schemas.microsoft.com/office/drawing/2014/main" id="{6284D98E-E149-4663-93B4-F734FDB5FDE8}"/>
                      </a:ext>
                    </a:extLst>
                  </p:cNvPr>
                  <p:cNvSpPr>
                    <a:spLocks noChangeArrowheads="1"/>
                  </p:cNvSpPr>
                  <p:nvPr/>
                </p:nvSpPr>
                <p:spPr bwMode="auto">
                  <a:xfrm>
                    <a:off x="6066779" y="2017858"/>
                    <a:ext cx="17129" cy="5138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12" name="Rectangle 1861">
                    <a:extLst>
                      <a:ext uri="{FF2B5EF4-FFF2-40B4-BE49-F238E27FC236}">
                        <a16:creationId xmlns:a16="http://schemas.microsoft.com/office/drawing/2014/main" id="{89B16E2D-9F16-42F8-BCF1-B2B6809FAA8E}"/>
                      </a:ext>
                    </a:extLst>
                  </p:cNvPr>
                  <p:cNvSpPr>
                    <a:spLocks noChangeArrowheads="1"/>
                  </p:cNvSpPr>
                  <p:nvPr/>
                </p:nvSpPr>
                <p:spPr bwMode="auto">
                  <a:xfrm>
                    <a:off x="6220036" y="2017858"/>
                    <a:ext cx="17129" cy="51387"/>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13" name="Freeform 1862">
                    <a:extLst>
                      <a:ext uri="{FF2B5EF4-FFF2-40B4-BE49-F238E27FC236}">
                        <a16:creationId xmlns:a16="http://schemas.microsoft.com/office/drawing/2014/main" id="{047BC402-FF51-4FCB-8C51-A6930609DA0B}"/>
                      </a:ext>
                    </a:extLst>
                  </p:cNvPr>
                  <p:cNvSpPr>
                    <a:spLocks noEditPoints="1"/>
                  </p:cNvSpPr>
                  <p:nvPr/>
                </p:nvSpPr>
                <p:spPr bwMode="auto">
                  <a:xfrm>
                    <a:off x="6015392" y="2034987"/>
                    <a:ext cx="273159" cy="238902"/>
                  </a:xfrm>
                  <a:custGeom>
                    <a:avLst/>
                    <a:gdLst>
                      <a:gd name="T0" fmla="*/ 284 w 303"/>
                      <a:gd name="T1" fmla="*/ 246 h 265"/>
                      <a:gd name="T2" fmla="*/ 19 w 303"/>
                      <a:gd name="T3" fmla="*/ 246 h 265"/>
                      <a:gd name="T4" fmla="*/ 19 w 303"/>
                      <a:gd name="T5" fmla="*/ 19 h 265"/>
                      <a:gd name="T6" fmla="*/ 284 w 303"/>
                      <a:gd name="T7" fmla="*/ 19 h 265"/>
                      <a:gd name="T8" fmla="*/ 284 w 303"/>
                      <a:gd name="T9" fmla="*/ 246 h 265"/>
                      <a:gd name="T10" fmla="*/ 303 w 303"/>
                      <a:gd name="T11" fmla="*/ 0 h 265"/>
                      <a:gd name="T12" fmla="*/ 0 w 303"/>
                      <a:gd name="T13" fmla="*/ 0 h 265"/>
                      <a:gd name="T14" fmla="*/ 0 w 303"/>
                      <a:gd name="T15" fmla="*/ 265 h 265"/>
                      <a:gd name="T16" fmla="*/ 303 w 303"/>
                      <a:gd name="T17" fmla="*/ 265 h 265"/>
                      <a:gd name="T18" fmla="*/ 303 w 303"/>
                      <a:gd name="T19"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 h="265">
                        <a:moveTo>
                          <a:pt x="284" y="246"/>
                        </a:moveTo>
                        <a:lnTo>
                          <a:pt x="19" y="246"/>
                        </a:lnTo>
                        <a:lnTo>
                          <a:pt x="19" y="19"/>
                        </a:lnTo>
                        <a:lnTo>
                          <a:pt x="284" y="19"/>
                        </a:lnTo>
                        <a:lnTo>
                          <a:pt x="284" y="246"/>
                        </a:lnTo>
                        <a:close/>
                        <a:moveTo>
                          <a:pt x="303" y="0"/>
                        </a:moveTo>
                        <a:lnTo>
                          <a:pt x="0" y="0"/>
                        </a:lnTo>
                        <a:lnTo>
                          <a:pt x="0" y="265"/>
                        </a:lnTo>
                        <a:lnTo>
                          <a:pt x="303" y="265"/>
                        </a:lnTo>
                        <a:lnTo>
                          <a:pt x="303" y="0"/>
                        </a:lnTo>
                        <a:close/>
                      </a:path>
                    </a:pathLst>
                  </a:cu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sp>
                <p:nvSpPr>
                  <p:cNvPr id="314" name="Rectangle 1863">
                    <a:extLst>
                      <a:ext uri="{FF2B5EF4-FFF2-40B4-BE49-F238E27FC236}">
                        <a16:creationId xmlns:a16="http://schemas.microsoft.com/office/drawing/2014/main" id="{0D9E1C4F-372C-43F6-B21C-5BA664415E8D}"/>
                      </a:ext>
                    </a:extLst>
                  </p:cNvPr>
                  <p:cNvSpPr>
                    <a:spLocks noChangeArrowheads="1"/>
                  </p:cNvSpPr>
                  <p:nvPr/>
                </p:nvSpPr>
                <p:spPr bwMode="auto">
                  <a:xfrm>
                    <a:off x="6024407" y="2086373"/>
                    <a:ext cx="255129" cy="17129"/>
                  </a:xfrm>
                  <a:prstGeom prst="rect">
                    <a:avLst/>
                  </a:prstGeom>
                  <a:solidFill>
                    <a:srgbClr val="0078D7"/>
                  </a:solidFill>
                  <a:ln>
                    <a:noFill/>
                  </a:ln>
                </p:spPr>
                <p:txBody>
                  <a:bodyPr vert="horz" wrap="square" lIns="87868" tIns="43933" rIns="87868" bIns="43933" numCol="1" anchor="t" anchorCtr="0" compatLnSpc="1">
                    <a:prstTxWarp prst="textNoShape">
                      <a:avLst/>
                    </a:prstTxWarp>
                  </a:bodyPr>
                  <a:lstStyle/>
                  <a:p>
                    <a:pPr defTabSz="878559">
                      <a:defRPr/>
                    </a:pPr>
                    <a:endParaRPr lang="en-US" sz="1057" kern="0">
                      <a:solidFill>
                        <a:sysClr val="windowText" lastClr="000000"/>
                      </a:solidFill>
                      <a:latin typeface="Segoe UI"/>
                    </a:endParaRPr>
                  </a:p>
                </p:txBody>
              </p:sp>
            </p:grpSp>
          </p:grpSp>
          <p:sp>
            <p:nvSpPr>
              <p:cNvPr id="293" name="Rectangle 292">
                <a:extLst>
                  <a:ext uri="{FF2B5EF4-FFF2-40B4-BE49-F238E27FC236}">
                    <a16:creationId xmlns:a16="http://schemas.microsoft.com/office/drawing/2014/main" id="{F1A6D7EE-7B85-427D-AD6B-4FC83AE5291C}"/>
                  </a:ext>
                </a:extLst>
              </p:cNvPr>
              <p:cNvSpPr/>
              <p:nvPr/>
            </p:nvSpPr>
            <p:spPr>
              <a:xfrm>
                <a:off x="652146" y="3691057"/>
                <a:ext cx="1002764" cy="335172"/>
              </a:xfrm>
              <a:prstGeom prst="rect">
                <a:avLst/>
              </a:prstGeom>
            </p:spPr>
            <p:txBody>
              <a:bodyPr wrap="square" anchor="t">
                <a:noAutofit/>
              </a:bodyPr>
              <a:lstStyle/>
              <a:p>
                <a:pPr algn="ctr" defTabSz="896021">
                  <a:defRPr/>
                </a:pPr>
                <a:r>
                  <a:rPr lang="en-US" sz="1057" kern="0">
                    <a:solidFill>
                      <a:srgbClr val="505050"/>
                    </a:solidFill>
                    <a:latin typeface="Segoe UI" panose="020B0502040204020203" pitchFamily="34" charset="0"/>
                    <a:cs typeface="Segoe UI" panose="020B0502040204020203" pitchFamily="34" charset="0"/>
                  </a:rPr>
                  <a:t>Outlook</a:t>
                </a:r>
              </a:p>
            </p:txBody>
          </p:sp>
        </p:grpSp>
      </p:grpSp>
      <p:grpSp>
        <p:nvGrpSpPr>
          <p:cNvPr id="346" name="Group 345">
            <a:extLst>
              <a:ext uri="{FF2B5EF4-FFF2-40B4-BE49-F238E27FC236}">
                <a16:creationId xmlns:a16="http://schemas.microsoft.com/office/drawing/2014/main" id="{4E8695FF-E4E8-4648-8538-45E31FE8F6E7}"/>
              </a:ext>
            </a:extLst>
          </p:cNvPr>
          <p:cNvGrpSpPr/>
          <p:nvPr/>
        </p:nvGrpSpPr>
        <p:grpSpPr>
          <a:xfrm>
            <a:off x="603481" y="2314242"/>
            <a:ext cx="10985037" cy="798646"/>
            <a:chOff x="0" y="1973262"/>
            <a:chExt cx="12436475" cy="830997"/>
          </a:xfrm>
        </p:grpSpPr>
        <p:sp>
          <p:nvSpPr>
            <p:cNvPr id="347" name="Rectangle 346">
              <a:extLst>
                <a:ext uri="{FF2B5EF4-FFF2-40B4-BE49-F238E27FC236}">
                  <a16:creationId xmlns:a16="http://schemas.microsoft.com/office/drawing/2014/main" id="{E8F3E1F7-3366-4F50-8947-050190330DB3}"/>
                </a:ext>
              </a:extLst>
            </p:cNvPr>
            <p:cNvSpPr/>
            <p:nvPr/>
          </p:nvSpPr>
          <p:spPr>
            <a:xfrm>
              <a:off x="0" y="1973262"/>
              <a:ext cx="4142232" cy="830997"/>
            </a:xfrm>
            <a:prstGeom prst="rect">
              <a:avLst/>
            </a:prstGeom>
          </p:spPr>
          <p:txBody>
            <a:bodyPr>
              <a:spAutoFit/>
            </a:bodyPr>
            <a:lstStyle/>
            <a:p>
              <a:pPr algn="ctr" defTabSz="896021">
                <a:defRPr/>
              </a:pPr>
              <a:r>
                <a:rPr lang="en-US" sz="2307" kern="0">
                  <a:solidFill>
                    <a:srgbClr val="505050"/>
                  </a:solidFill>
                  <a:latin typeface="Segoe UI" panose="020B0502040204020203" pitchFamily="34" charset="0"/>
                  <a:cs typeface="Segoe UI" panose="020B0502040204020203" pitchFamily="34" charset="0"/>
                </a:rPr>
                <a:t>Office 365</a:t>
              </a:r>
            </a:p>
            <a:p>
              <a:pPr algn="ctr" defTabSz="896021">
                <a:defRPr/>
              </a:pPr>
              <a:r>
                <a:rPr lang="en-US" sz="2307" kern="0">
                  <a:solidFill>
                    <a:srgbClr val="505050"/>
                  </a:solidFill>
                  <a:latin typeface="Segoe UI" panose="020B0502040204020203" pitchFamily="34" charset="0"/>
                  <a:cs typeface="Segoe UI" panose="020B0502040204020203" pitchFamily="34" charset="0"/>
                </a:rPr>
                <a:t>Education</a:t>
              </a:r>
            </a:p>
          </p:txBody>
        </p:sp>
        <p:sp>
          <p:nvSpPr>
            <p:cNvPr id="348" name="Rectangle 347">
              <a:extLst>
                <a:ext uri="{FF2B5EF4-FFF2-40B4-BE49-F238E27FC236}">
                  <a16:creationId xmlns:a16="http://schemas.microsoft.com/office/drawing/2014/main" id="{D5E60AD7-897E-4BD3-8047-C61FEEA22ECC}"/>
                </a:ext>
              </a:extLst>
            </p:cNvPr>
            <p:cNvSpPr/>
            <p:nvPr/>
          </p:nvSpPr>
          <p:spPr>
            <a:xfrm>
              <a:off x="4147121" y="1973262"/>
              <a:ext cx="4142232" cy="830997"/>
            </a:xfrm>
            <a:prstGeom prst="rect">
              <a:avLst/>
            </a:prstGeom>
          </p:spPr>
          <p:txBody>
            <a:bodyPr>
              <a:spAutoFit/>
            </a:bodyPr>
            <a:lstStyle/>
            <a:p>
              <a:pPr algn="ctr" defTabSz="896021">
                <a:defRPr/>
              </a:pPr>
              <a:r>
                <a:rPr lang="en-US" sz="2307" kern="0">
                  <a:solidFill>
                    <a:srgbClr val="505050"/>
                  </a:solidFill>
                  <a:latin typeface="Segoe UI" panose="020B0502040204020203" pitchFamily="34" charset="0"/>
                  <a:cs typeface="Segoe UI" panose="020B0502040204020203" pitchFamily="34" charset="0"/>
                </a:rPr>
                <a:t>Windows 10</a:t>
              </a:r>
            </a:p>
            <a:p>
              <a:pPr algn="ctr" defTabSz="896021">
                <a:defRPr/>
              </a:pPr>
              <a:r>
                <a:rPr lang="en-US" sz="2307" kern="0">
                  <a:solidFill>
                    <a:srgbClr val="505050"/>
                  </a:solidFill>
                  <a:latin typeface="Segoe UI" panose="020B0502040204020203" pitchFamily="34" charset="0"/>
                  <a:cs typeface="Segoe UI" panose="020B0502040204020203" pitchFamily="34" charset="0"/>
                </a:rPr>
                <a:t>Education</a:t>
              </a:r>
            </a:p>
          </p:txBody>
        </p:sp>
        <p:sp>
          <p:nvSpPr>
            <p:cNvPr id="349" name="Rectangle 348">
              <a:extLst>
                <a:ext uri="{FF2B5EF4-FFF2-40B4-BE49-F238E27FC236}">
                  <a16:creationId xmlns:a16="http://schemas.microsoft.com/office/drawing/2014/main" id="{94151E1D-4ED7-487F-BB95-05F87378FC20}"/>
                </a:ext>
              </a:extLst>
            </p:cNvPr>
            <p:cNvSpPr/>
            <p:nvPr/>
          </p:nvSpPr>
          <p:spPr>
            <a:xfrm>
              <a:off x="8294243" y="1973262"/>
              <a:ext cx="4142232" cy="830997"/>
            </a:xfrm>
            <a:prstGeom prst="rect">
              <a:avLst/>
            </a:prstGeom>
          </p:spPr>
          <p:txBody>
            <a:bodyPr>
              <a:spAutoFit/>
            </a:bodyPr>
            <a:lstStyle/>
            <a:p>
              <a:pPr algn="ctr" defTabSz="896021">
                <a:defRPr/>
              </a:pPr>
              <a:r>
                <a:rPr lang="en-US" sz="2307" kern="0">
                  <a:solidFill>
                    <a:srgbClr val="505050"/>
                  </a:solidFill>
                  <a:latin typeface="Segoe UI" panose="020B0502040204020203" pitchFamily="34" charset="0"/>
                  <a:cs typeface="Segoe UI" panose="020B0502040204020203" pitchFamily="34" charset="0"/>
                </a:rPr>
                <a:t>Enterprise Mobility</a:t>
              </a:r>
            </a:p>
            <a:p>
              <a:pPr algn="ctr" defTabSz="896021">
                <a:defRPr/>
              </a:pPr>
              <a:r>
                <a:rPr lang="en-US" sz="2307" kern="0">
                  <a:solidFill>
                    <a:srgbClr val="505050"/>
                  </a:solidFill>
                  <a:latin typeface="Segoe UI" panose="020B0502040204020203" pitchFamily="34" charset="0"/>
                  <a:cs typeface="Segoe UI" panose="020B0502040204020203" pitchFamily="34" charset="0"/>
                </a:rPr>
                <a:t>+ Security</a:t>
              </a:r>
            </a:p>
          </p:txBody>
        </p:sp>
      </p:grpSp>
      <p:cxnSp>
        <p:nvCxnSpPr>
          <p:cNvPr id="350" name="Straight Connector 349">
            <a:extLst>
              <a:ext uri="{FF2B5EF4-FFF2-40B4-BE49-F238E27FC236}">
                <a16:creationId xmlns:a16="http://schemas.microsoft.com/office/drawing/2014/main" id="{AD75B57A-E067-4F3F-8050-F957590EFF9E}"/>
              </a:ext>
            </a:extLst>
          </p:cNvPr>
          <p:cNvCxnSpPr/>
          <p:nvPr/>
        </p:nvCxnSpPr>
        <p:spPr>
          <a:xfrm>
            <a:off x="786565" y="2021306"/>
            <a:ext cx="10618870" cy="0"/>
          </a:xfrm>
          <a:prstGeom prst="line">
            <a:avLst/>
          </a:prstGeom>
          <a:noFill/>
          <a:ln w="9525" cap="flat" cmpd="sng" algn="ctr">
            <a:solidFill>
              <a:srgbClr val="505050">
                <a:lumMod val="60000"/>
                <a:lumOff val="40000"/>
              </a:srgbClr>
            </a:solidFill>
            <a:prstDash val="solid"/>
            <a:headEnd type="none"/>
            <a:tailEnd type="none"/>
          </a:ln>
          <a:effectLst/>
        </p:spPr>
      </p:cxnSp>
      <p:cxnSp>
        <p:nvCxnSpPr>
          <p:cNvPr id="351" name="Straight Connector 350">
            <a:extLst>
              <a:ext uri="{FF2B5EF4-FFF2-40B4-BE49-F238E27FC236}">
                <a16:creationId xmlns:a16="http://schemas.microsoft.com/office/drawing/2014/main" id="{53C7A802-A6E7-461B-B801-15251B6BF388}"/>
              </a:ext>
            </a:extLst>
          </p:cNvPr>
          <p:cNvCxnSpPr/>
          <p:nvPr/>
        </p:nvCxnSpPr>
        <p:spPr>
          <a:xfrm>
            <a:off x="4100813" y="2537803"/>
            <a:ext cx="0" cy="439401"/>
          </a:xfrm>
          <a:prstGeom prst="line">
            <a:avLst/>
          </a:prstGeom>
          <a:noFill/>
          <a:ln w="19050" cap="flat" cmpd="sng" algn="ctr">
            <a:solidFill>
              <a:srgbClr val="505050">
                <a:lumMod val="40000"/>
                <a:lumOff val="60000"/>
              </a:srgbClr>
            </a:solidFill>
            <a:prstDash val="solid"/>
            <a:headEnd type="none"/>
            <a:tailEnd type="none"/>
          </a:ln>
          <a:effectLst/>
        </p:spPr>
      </p:cxnSp>
      <p:cxnSp>
        <p:nvCxnSpPr>
          <p:cNvPr id="352" name="Straight Connector 351">
            <a:extLst>
              <a:ext uri="{FF2B5EF4-FFF2-40B4-BE49-F238E27FC236}">
                <a16:creationId xmlns:a16="http://schemas.microsoft.com/office/drawing/2014/main" id="{923CDA2B-DDC1-4D47-8C4A-714F3BFD6470}"/>
              </a:ext>
            </a:extLst>
          </p:cNvPr>
          <p:cNvCxnSpPr/>
          <p:nvPr/>
        </p:nvCxnSpPr>
        <p:spPr>
          <a:xfrm>
            <a:off x="8091188" y="2537803"/>
            <a:ext cx="0" cy="439401"/>
          </a:xfrm>
          <a:prstGeom prst="line">
            <a:avLst/>
          </a:prstGeom>
          <a:noFill/>
          <a:ln w="19050" cap="flat" cmpd="sng" algn="ctr">
            <a:solidFill>
              <a:srgbClr val="505050">
                <a:lumMod val="40000"/>
                <a:lumOff val="60000"/>
              </a:srgbClr>
            </a:solidFill>
            <a:prstDash val="solid"/>
            <a:headEnd type="none"/>
            <a:tailEnd type="none"/>
          </a:ln>
          <a:effectLst/>
        </p:spPr>
      </p:cxnSp>
      <p:grpSp>
        <p:nvGrpSpPr>
          <p:cNvPr id="353" name="Group 352">
            <a:extLst>
              <a:ext uri="{FF2B5EF4-FFF2-40B4-BE49-F238E27FC236}">
                <a16:creationId xmlns:a16="http://schemas.microsoft.com/office/drawing/2014/main" id="{E9883C18-1F17-4E4E-AC5C-57074266EDA3}"/>
              </a:ext>
            </a:extLst>
          </p:cNvPr>
          <p:cNvGrpSpPr/>
          <p:nvPr/>
        </p:nvGrpSpPr>
        <p:grpSpPr>
          <a:xfrm>
            <a:off x="8298115" y="3586326"/>
            <a:ext cx="3026275" cy="2537466"/>
            <a:chOff x="8509551" y="2870535"/>
            <a:chExt cx="3148858" cy="2640249"/>
          </a:xfrm>
        </p:grpSpPr>
        <p:grpSp>
          <p:nvGrpSpPr>
            <p:cNvPr id="354" name="Group 353">
              <a:extLst>
                <a:ext uri="{FF2B5EF4-FFF2-40B4-BE49-F238E27FC236}">
                  <a16:creationId xmlns:a16="http://schemas.microsoft.com/office/drawing/2014/main" id="{08F9E776-92E2-4B53-AC21-A8B02448CAF4}"/>
                </a:ext>
              </a:extLst>
            </p:cNvPr>
            <p:cNvGrpSpPr/>
            <p:nvPr/>
          </p:nvGrpSpPr>
          <p:grpSpPr>
            <a:xfrm>
              <a:off x="9426145" y="4709618"/>
              <a:ext cx="1331950" cy="801166"/>
              <a:chOff x="9699384" y="3442560"/>
              <a:chExt cx="1331950" cy="801166"/>
            </a:xfrm>
          </p:grpSpPr>
          <p:sp>
            <p:nvSpPr>
              <p:cNvPr id="377" name="Rectangle 376">
                <a:extLst>
                  <a:ext uri="{FF2B5EF4-FFF2-40B4-BE49-F238E27FC236}">
                    <a16:creationId xmlns:a16="http://schemas.microsoft.com/office/drawing/2014/main" id="{62219E2D-3E15-4220-8B29-7EE45C04BD59}"/>
                  </a:ext>
                </a:extLst>
              </p:cNvPr>
              <p:cNvSpPr/>
              <p:nvPr/>
            </p:nvSpPr>
            <p:spPr>
              <a:xfrm>
                <a:off x="9699384" y="3442560"/>
                <a:ext cx="1331950" cy="457200"/>
              </a:xfrm>
              <a:prstGeom prst="rect">
                <a:avLst/>
              </a:prstGeom>
            </p:spPr>
            <p:txBody>
              <a:bodyPr wrap="square" anchor="ctr" anchorCtr="0">
                <a:noAutofit/>
              </a:bodyPr>
              <a:lstStyle/>
              <a:p>
                <a:pPr algn="ctr" defTabSz="896215">
                  <a:defRPr/>
                </a:pPr>
                <a:r>
                  <a:rPr lang="en-US" sz="1057" kern="0">
                    <a:solidFill>
                      <a:srgbClr val="505050"/>
                    </a:solidFill>
                    <a:latin typeface="Segoe UI" panose="020B0502040204020203" pitchFamily="34" charset="0"/>
                    <a:cs typeface="Segoe UI" panose="020B0502040204020203" pitchFamily="34" charset="0"/>
                  </a:rPr>
                  <a:t>Microsoft Intune</a:t>
                </a:r>
              </a:p>
            </p:txBody>
          </p:sp>
          <p:pic>
            <p:nvPicPr>
              <p:cNvPr id="378" name="Picture 377" descr="A close up of a sign&#10;&#10;Description generated with high confidence">
                <a:extLst>
                  <a:ext uri="{FF2B5EF4-FFF2-40B4-BE49-F238E27FC236}">
                    <a16:creationId xmlns:a16="http://schemas.microsoft.com/office/drawing/2014/main" id="{F4A5B8EE-1C89-4332-88DD-643D59626854}"/>
                  </a:ext>
                </a:extLst>
              </p:cNvPr>
              <p:cNvPicPr>
                <a:picLocks noChangeAspect="1"/>
              </p:cNvPicPr>
              <p:nvPr/>
            </p:nvPicPr>
            <p:blipFill>
              <a:blip r:embed="rId3"/>
              <a:stretch>
                <a:fillRect/>
              </a:stretch>
            </p:blipFill>
            <p:spPr>
              <a:xfrm>
                <a:off x="10136759" y="3786526"/>
                <a:ext cx="457200" cy="457200"/>
              </a:xfrm>
              <a:prstGeom prst="rect">
                <a:avLst/>
              </a:prstGeom>
            </p:spPr>
          </p:pic>
        </p:grpSp>
        <p:grpSp>
          <p:nvGrpSpPr>
            <p:cNvPr id="355" name="Group 354">
              <a:extLst>
                <a:ext uri="{FF2B5EF4-FFF2-40B4-BE49-F238E27FC236}">
                  <a16:creationId xmlns:a16="http://schemas.microsoft.com/office/drawing/2014/main" id="{D45CC9D3-AD39-4292-8E0B-488C7E6855EF}"/>
                </a:ext>
              </a:extLst>
            </p:cNvPr>
            <p:cNvGrpSpPr/>
            <p:nvPr/>
          </p:nvGrpSpPr>
          <p:grpSpPr>
            <a:xfrm>
              <a:off x="10111583" y="2870535"/>
              <a:ext cx="1546826" cy="880906"/>
              <a:chOff x="8380699" y="3350755"/>
              <a:chExt cx="1546826" cy="880906"/>
            </a:xfrm>
          </p:grpSpPr>
          <p:sp>
            <p:nvSpPr>
              <p:cNvPr id="375" name="Rectangle 374">
                <a:extLst>
                  <a:ext uri="{FF2B5EF4-FFF2-40B4-BE49-F238E27FC236}">
                    <a16:creationId xmlns:a16="http://schemas.microsoft.com/office/drawing/2014/main" id="{C2B29120-B925-4120-BFD1-62708B6DAD69}"/>
                  </a:ext>
                </a:extLst>
              </p:cNvPr>
              <p:cNvSpPr/>
              <p:nvPr/>
            </p:nvSpPr>
            <p:spPr>
              <a:xfrm>
                <a:off x="8380699" y="3350755"/>
                <a:ext cx="1546826" cy="457200"/>
              </a:xfrm>
              <a:prstGeom prst="rect">
                <a:avLst/>
              </a:prstGeom>
            </p:spPr>
            <p:txBody>
              <a:bodyPr wrap="square" anchor="ctr" anchorCtr="0">
                <a:noAutofit/>
              </a:bodyPr>
              <a:lstStyle/>
              <a:p>
                <a:pPr algn="ctr" defTabSz="896215">
                  <a:defRPr/>
                </a:pPr>
                <a:r>
                  <a:rPr lang="en-US" sz="1057" kern="0">
                    <a:solidFill>
                      <a:srgbClr val="505050"/>
                    </a:solidFill>
                    <a:latin typeface="Segoe UI" panose="020B0502040204020203" pitchFamily="34" charset="0"/>
                    <a:cs typeface="Segoe UI" panose="020B0502040204020203" pitchFamily="34" charset="0"/>
                  </a:rPr>
                  <a:t>Azure Information Protection</a:t>
                </a:r>
              </a:p>
            </p:txBody>
          </p:sp>
          <p:sp>
            <p:nvSpPr>
              <p:cNvPr id="376" name="Freeform: Shape 375">
                <a:extLst>
                  <a:ext uri="{FF2B5EF4-FFF2-40B4-BE49-F238E27FC236}">
                    <a16:creationId xmlns:a16="http://schemas.microsoft.com/office/drawing/2014/main" id="{6595E454-0C41-41E1-9C79-46A8807F2637}"/>
                  </a:ext>
                </a:extLst>
              </p:cNvPr>
              <p:cNvSpPr>
                <a:spLocks noChangeAspect="1"/>
              </p:cNvSpPr>
              <p:nvPr/>
            </p:nvSpPr>
            <p:spPr bwMode="auto">
              <a:xfrm>
                <a:off x="9005634" y="3865901"/>
                <a:ext cx="296957" cy="365760"/>
              </a:xfrm>
              <a:custGeom>
                <a:avLst/>
                <a:gdLst>
                  <a:gd name="connsiteX0" fmla="*/ 1597256 w 2603062"/>
                  <a:gd name="connsiteY0" fmla="*/ 1474779 h 3055009"/>
                  <a:gd name="connsiteX1" fmla="*/ 1363156 w 2603062"/>
                  <a:gd name="connsiteY1" fmla="*/ 1629951 h 3055009"/>
                  <a:gd name="connsiteX2" fmla="*/ 1350357 w 2603062"/>
                  <a:gd name="connsiteY2" fmla="*/ 1693340 h 3055009"/>
                  <a:gd name="connsiteX3" fmla="*/ 551394 w 2603062"/>
                  <a:gd name="connsiteY3" fmla="*/ 2019858 h 3055009"/>
                  <a:gd name="connsiteX4" fmla="*/ 478699 w 2603062"/>
                  <a:gd name="connsiteY4" fmla="*/ 2126694 h 3055009"/>
                  <a:gd name="connsiteX5" fmla="*/ 479493 w 2603062"/>
                  <a:gd name="connsiteY5" fmla="*/ 2130852 h 3055009"/>
                  <a:gd name="connsiteX6" fmla="*/ 478699 w 2603062"/>
                  <a:gd name="connsiteY6" fmla="*/ 2135008 h 3055009"/>
                  <a:gd name="connsiteX7" fmla="*/ 551395 w 2603062"/>
                  <a:gd name="connsiteY7" fmla="*/ 2241844 h 3055009"/>
                  <a:gd name="connsiteX8" fmla="*/ 1350358 w 2603062"/>
                  <a:gd name="connsiteY8" fmla="*/ 2568363 h 3055009"/>
                  <a:gd name="connsiteX9" fmla="*/ 1363156 w 2603062"/>
                  <a:gd name="connsiteY9" fmla="*/ 2631751 h 3055009"/>
                  <a:gd name="connsiteX10" fmla="*/ 1597256 w 2603062"/>
                  <a:gd name="connsiteY10" fmla="*/ 2786924 h 3055009"/>
                  <a:gd name="connsiteX11" fmla="*/ 1851322 w 2603062"/>
                  <a:gd name="connsiteY11" fmla="*/ 2532857 h 3055009"/>
                  <a:gd name="connsiteX12" fmla="*/ 1597256 w 2603062"/>
                  <a:gd name="connsiteY12" fmla="*/ 2278791 h 3055009"/>
                  <a:gd name="connsiteX13" fmla="*/ 1455205 w 2603062"/>
                  <a:gd name="connsiteY13" fmla="*/ 2322182 h 3055009"/>
                  <a:gd name="connsiteX14" fmla="*/ 1425648 w 2603062"/>
                  <a:gd name="connsiteY14" fmla="*/ 2346570 h 3055009"/>
                  <a:gd name="connsiteX15" fmla="*/ 897803 w 2603062"/>
                  <a:gd name="connsiteY15" fmla="*/ 2130851 h 3055009"/>
                  <a:gd name="connsiteX16" fmla="*/ 1425647 w 2603062"/>
                  <a:gd name="connsiteY16" fmla="*/ 1915133 h 3055009"/>
                  <a:gd name="connsiteX17" fmla="*/ 1455205 w 2603062"/>
                  <a:gd name="connsiteY17" fmla="*/ 1939521 h 3055009"/>
                  <a:gd name="connsiteX18" fmla="*/ 1597257 w 2603062"/>
                  <a:gd name="connsiteY18" fmla="*/ 1982912 h 3055009"/>
                  <a:gd name="connsiteX19" fmla="*/ 1851322 w 2603062"/>
                  <a:gd name="connsiteY19" fmla="*/ 1728846 h 3055009"/>
                  <a:gd name="connsiteX20" fmla="*/ 1597256 w 2603062"/>
                  <a:gd name="connsiteY20" fmla="*/ 1474779 h 3055009"/>
                  <a:gd name="connsiteX21" fmla="*/ 1086203 w 2603062"/>
                  <a:gd name="connsiteY21" fmla="*/ 392488 h 3055009"/>
                  <a:gd name="connsiteX22" fmla="*/ 743194 w 2603062"/>
                  <a:gd name="connsiteY22" fmla="*/ 735497 h 3055009"/>
                  <a:gd name="connsiteX23" fmla="*/ 743194 w 2603062"/>
                  <a:gd name="connsiteY23" fmla="*/ 1218637 h 3055009"/>
                  <a:gd name="connsiteX24" fmla="*/ 1859868 w 2603062"/>
                  <a:gd name="connsiteY24" fmla="*/ 1218637 h 3055009"/>
                  <a:gd name="connsiteX25" fmla="*/ 1859868 w 2603062"/>
                  <a:gd name="connsiteY25" fmla="*/ 735497 h 3055009"/>
                  <a:gd name="connsiteX26" fmla="*/ 1516859 w 2603062"/>
                  <a:gd name="connsiteY26" fmla="*/ 392488 h 3055009"/>
                  <a:gd name="connsiteX27" fmla="*/ 1029363 w 2603062"/>
                  <a:gd name="connsiteY27" fmla="*/ 0 h 3055009"/>
                  <a:gd name="connsiteX28" fmla="*/ 1573700 w 2603062"/>
                  <a:gd name="connsiteY28" fmla="*/ 0 h 3055009"/>
                  <a:gd name="connsiteX29" fmla="*/ 2323439 w 2603062"/>
                  <a:gd name="connsiteY29" fmla="*/ 749739 h 3055009"/>
                  <a:gd name="connsiteX30" fmla="*/ 2323439 w 2603062"/>
                  <a:gd name="connsiteY30" fmla="*/ 1222707 h 3055009"/>
                  <a:gd name="connsiteX31" fmla="*/ 2346723 w 2603062"/>
                  <a:gd name="connsiteY31" fmla="*/ 1222707 h 3055009"/>
                  <a:gd name="connsiteX32" fmla="*/ 2603062 w 2603062"/>
                  <a:gd name="connsiteY32" fmla="*/ 1479046 h 3055009"/>
                  <a:gd name="connsiteX33" fmla="*/ 2603062 w 2603062"/>
                  <a:gd name="connsiteY33" fmla="*/ 2798670 h 3055009"/>
                  <a:gd name="connsiteX34" fmla="*/ 2346723 w 2603062"/>
                  <a:gd name="connsiteY34" fmla="*/ 3055009 h 3055009"/>
                  <a:gd name="connsiteX35" fmla="*/ 256339 w 2603062"/>
                  <a:gd name="connsiteY35" fmla="*/ 3055009 h 3055009"/>
                  <a:gd name="connsiteX36" fmla="*/ 0 w 2603062"/>
                  <a:gd name="connsiteY36" fmla="*/ 2798670 h 3055009"/>
                  <a:gd name="connsiteX37" fmla="*/ 0 w 2603062"/>
                  <a:gd name="connsiteY37" fmla="*/ 1479046 h 3055009"/>
                  <a:gd name="connsiteX38" fmla="*/ 256339 w 2603062"/>
                  <a:gd name="connsiteY38" fmla="*/ 1222707 h 3055009"/>
                  <a:gd name="connsiteX39" fmla="*/ 279624 w 2603062"/>
                  <a:gd name="connsiteY39" fmla="*/ 1222707 h 3055009"/>
                  <a:gd name="connsiteX40" fmla="*/ 279624 w 2603062"/>
                  <a:gd name="connsiteY40" fmla="*/ 749739 h 3055009"/>
                  <a:gd name="connsiteX41" fmla="*/ 1029363 w 2603062"/>
                  <a:gd name="connsiteY41" fmla="*/ 0 h 30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03062" h="3055009">
                    <a:moveTo>
                      <a:pt x="1597256" y="1474779"/>
                    </a:moveTo>
                    <a:cubicBezTo>
                      <a:pt x="1492018" y="1474779"/>
                      <a:pt x="1401725" y="1538763"/>
                      <a:pt x="1363156" y="1629951"/>
                    </a:cubicBezTo>
                    <a:lnTo>
                      <a:pt x="1350357" y="1693340"/>
                    </a:lnTo>
                    <a:lnTo>
                      <a:pt x="551394" y="2019858"/>
                    </a:lnTo>
                    <a:cubicBezTo>
                      <a:pt x="506574" y="2038176"/>
                      <a:pt x="479254" y="2081143"/>
                      <a:pt x="478699" y="2126694"/>
                    </a:cubicBezTo>
                    <a:lnTo>
                      <a:pt x="479493" y="2130852"/>
                    </a:lnTo>
                    <a:lnTo>
                      <a:pt x="478699" y="2135008"/>
                    </a:lnTo>
                    <a:cubicBezTo>
                      <a:pt x="479254" y="2180559"/>
                      <a:pt x="506574" y="2223527"/>
                      <a:pt x="551395" y="2241844"/>
                    </a:cubicBezTo>
                    <a:lnTo>
                      <a:pt x="1350358" y="2568363"/>
                    </a:lnTo>
                    <a:lnTo>
                      <a:pt x="1363156" y="2631751"/>
                    </a:lnTo>
                    <a:cubicBezTo>
                      <a:pt x="1401725" y="2722939"/>
                      <a:pt x="1492018" y="2786924"/>
                      <a:pt x="1597256" y="2786924"/>
                    </a:cubicBezTo>
                    <a:cubicBezTo>
                      <a:pt x="1737574" y="2786923"/>
                      <a:pt x="1851322" y="2673174"/>
                      <a:pt x="1851322" y="2532857"/>
                    </a:cubicBezTo>
                    <a:cubicBezTo>
                      <a:pt x="1851322" y="2392540"/>
                      <a:pt x="1737573" y="2278792"/>
                      <a:pt x="1597256" y="2278791"/>
                    </a:cubicBezTo>
                    <a:cubicBezTo>
                      <a:pt x="1544637" y="2278791"/>
                      <a:pt x="1495754" y="2294787"/>
                      <a:pt x="1455205" y="2322182"/>
                    </a:cubicBezTo>
                    <a:lnTo>
                      <a:pt x="1425648" y="2346570"/>
                    </a:lnTo>
                    <a:lnTo>
                      <a:pt x="897803" y="2130851"/>
                    </a:lnTo>
                    <a:lnTo>
                      <a:pt x="1425647" y="1915133"/>
                    </a:lnTo>
                    <a:lnTo>
                      <a:pt x="1455205" y="1939521"/>
                    </a:lnTo>
                    <a:cubicBezTo>
                      <a:pt x="1495755" y="1966916"/>
                      <a:pt x="1544637" y="1982912"/>
                      <a:pt x="1597257" y="1982912"/>
                    </a:cubicBezTo>
                    <a:cubicBezTo>
                      <a:pt x="1737573" y="1982911"/>
                      <a:pt x="1851323" y="1869162"/>
                      <a:pt x="1851322" y="1728846"/>
                    </a:cubicBezTo>
                    <a:cubicBezTo>
                      <a:pt x="1851322" y="1588529"/>
                      <a:pt x="1737573" y="1474779"/>
                      <a:pt x="1597256" y="1474779"/>
                    </a:cubicBezTo>
                    <a:close/>
                    <a:moveTo>
                      <a:pt x="1086203" y="392488"/>
                    </a:moveTo>
                    <a:cubicBezTo>
                      <a:pt x="896764" y="392488"/>
                      <a:pt x="743194" y="546058"/>
                      <a:pt x="743194" y="735497"/>
                    </a:cubicBezTo>
                    <a:lnTo>
                      <a:pt x="743194" y="1218637"/>
                    </a:lnTo>
                    <a:lnTo>
                      <a:pt x="1859868" y="1218637"/>
                    </a:lnTo>
                    <a:lnTo>
                      <a:pt x="1859868" y="735497"/>
                    </a:lnTo>
                    <a:cubicBezTo>
                      <a:pt x="1859868" y="546058"/>
                      <a:pt x="1706298" y="392488"/>
                      <a:pt x="1516859" y="392488"/>
                    </a:cubicBezTo>
                    <a:close/>
                    <a:moveTo>
                      <a:pt x="1029363" y="0"/>
                    </a:moveTo>
                    <a:lnTo>
                      <a:pt x="1573700" y="0"/>
                    </a:lnTo>
                    <a:cubicBezTo>
                      <a:pt x="1987769" y="0"/>
                      <a:pt x="2323439" y="335670"/>
                      <a:pt x="2323439" y="749739"/>
                    </a:cubicBezTo>
                    <a:lnTo>
                      <a:pt x="2323439" y="1222707"/>
                    </a:lnTo>
                    <a:lnTo>
                      <a:pt x="2346723" y="1222707"/>
                    </a:lnTo>
                    <a:cubicBezTo>
                      <a:pt x="2488295" y="1222707"/>
                      <a:pt x="2603062" y="1337474"/>
                      <a:pt x="2603062" y="1479046"/>
                    </a:cubicBezTo>
                    <a:lnTo>
                      <a:pt x="2603062" y="2798670"/>
                    </a:lnTo>
                    <a:cubicBezTo>
                      <a:pt x="2603062" y="2940242"/>
                      <a:pt x="2488295" y="3055009"/>
                      <a:pt x="2346723" y="3055009"/>
                    </a:cubicBezTo>
                    <a:lnTo>
                      <a:pt x="256339" y="3055009"/>
                    </a:lnTo>
                    <a:cubicBezTo>
                      <a:pt x="114767" y="3055009"/>
                      <a:pt x="0" y="2940242"/>
                      <a:pt x="0" y="2798670"/>
                    </a:cubicBezTo>
                    <a:lnTo>
                      <a:pt x="0" y="1479046"/>
                    </a:lnTo>
                    <a:cubicBezTo>
                      <a:pt x="0" y="1337474"/>
                      <a:pt x="114767" y="1222707"/>
                      <a:pt x="256339" y="1222707"/>
                    </a:cubicBezTo>
                    <a:lnTo>
                      <a:pt x="279624" y="1222707"/>
                    </a:lnTo>
                    <a:lnTo>
                      <a:pt x="279624" y="749739"/>
                    </a:lnTo>
                    <a:cubicBezTo>
                      <a:pt x="279624" y="335670"/>
                      <a:pt x="615294" y="0"/>
                      <a:pt x="1029363" y="0"/>
                    </a:cubicBezTo>
                    <a:close/>
                  </a:path>
                </a:pathLst>
              </a:custGeom>
              <a:solidFill>
                <a:srgbClr val="0078D7"/>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057" kern="0">
                  <a:gradFill>
                    <a:gsLst>
                      <a:gs pos="0">
                        <a:srgbClr val="FFFFFF"/>
                      </a:gs>
                      <a:gs pos="100000">
                        <a:srgbClr val="FFFFFF"/>
                      </a:gs>
                    </a:gsLst>
                    <a:lin ang="5400000" scaled="0"/>
                  </a:gradFill>
                  <a:latin typeface="Segoe UI"/>
                </a:endParaRPr>
              </a:p>
            </p:txBody>
          </p:sp>
        </p:grpSp>
        <p:grpSp>
          <p:nvGrpSpPr>
            <p:cNvPr id="356" name="Group 355">
              <a:extLst>
                <a:ext uri="{FF2B5EF4-FFF2-40B4-BE49-F238E27FC236}">
                  <a16:creationId xmlns:a16="http://schemas.microsoft.com/office/drawing/2014/main" id="{73DB78FA-7294-4739-A242-4D93EC772FDE}"/>
                </a:ext>
              </a:extLst>
            </p:cNvPr>
            <p:cNvGrpSpPr/>
            <p:nvPr/>
          </p:nvGrpSpPr>
          <p:grpSpPr>
            <a:xfrm>
              <a:off x="10095715" y="3870316"/>
              <a:ext cx="1554480" cy="787356"/>
              <a:chOff x="10342169" y="5575591"/>
              <a:chExt cx="1554480" cy="787356"/>
            </a:xfrm>
          </p:grpSpPr>
          <p:sp>
            <p:nvSpPr>
              <p:cNvPr id="371" name="Rectangle 370">
                <a:extLst>
                  <a:ext uri="{FF2B5EF4-FFF2-40B4-BE49-F238E27FC236}">
                    <a16:creationId xmlns:a16="http://schemas.microsoft.com/office/drawing/2014/main" id="{A381F0A2-FF1B-4AB9-BFFD-F07236A6ED1D}"/>
                  </a:ext>
                </a:extLst>
              </p:cNvPr>
              <p:cNvSpPr/>
              <p:nvPr/>
            </p:nvSpPr>
            <p:spPr>
              <a:xfrm>
                <a:off x="10342169" y="5575591"/>
                <a:ext cx="1554480" cy="457200"/>
              </a:xfrm>
              <a:prstGeom prst="rect">
                <a:avLst/>
              </a:prstGeom>
            </p:spPr>
            <p:txBody>
              <a:bodyPr wrap="square" anchor="ctr" anchorCtr="0">
                <a:noAutofit/>
              </a:bodyPr>
              <a:lstStyle/>
              <a:p>
                <a:pPr algn="ctr" defTabSz="896215">
                  <a:defRPr/>
                </a:pPr>
                <a:r>
                  <a:rPr lang="en-US" sz="1057" kern="0">
                    <a:solidFill>
                      <a:srgbClr val="505050"/>
                    </a:solidFill>
                    <a:latin typeface="Segoe UI" panose="020B0502040204020203" pitchFamily="34" charset="0"/>
                    <a:cs typeface="Segoe UI" panose="020B0502040204020203" pitchFamily="34" charset="0"/>
                  </a:rPr>
                  <a:t>Microsoft</a:t>
                </a:r>
                <a:br>
                  <a:rPr lang="en-US" sz="1057" kern="0">
                    <a:solidFill>
                      <a:srgbClr val="505050"/>
                    </a:solidFill>
                    <a:latin typeface="Segoe UI" panose="020B0502040204020203" pitchFamily="34" charset="0"/>
                    <a:cs typeface="Segoe UI" panose="020B0502040204020203" pitchFamily="34" charset="0"/>
                  </a:rPr>
                </a:br>
                <a:r>
                  <a:rPr lang="en-US" sz="1057" kern="0">
                    <a:solidFill>
                      <a:srgbClr val="505050"/>
                    </a:solidFill>
                    <a:latin typeface="Segoe UI" panose="020B0502040204020203" pitchFamily="34" charset="0"/>
                    <a:cs typeface="Segoe UI" panose="020B0502040204020203" pitchFamily="34" charset="0"/>
                  </a:rPr>
                  <a:t>Cloud App Security</a:t>
                </a:r>
              </a:p>
            </p:txBody>
          </p:sp>
          <p:grpSp>
            <p:nvGrpSpPr>
              <p:cNvPr id="372" name="8">
                <a:extLst>
                  <a:ext uri="{FF2B5EF4-FFF2-40B4-BE49-F238E27FC236}">
                    <a16:creationId xmlns:a16="http://schemas.microsoft.com/office/drawing/2014/main" id="{0C53AEE8-A2E4-4F72-8409-17E89798C796}"/>
                  </a:ext>
                </a:extLst>
              </p:cNvPr>
              <p:cNvGrpSpPr>
                <a:grpSpLocks noChangeAspect="1"/>
              </p:cNvGrpSpPr>
              <p:nvPr/>
            </p:nvGrpSpPr>
            <p:grpSpPr>
              <a:xfrm>
                <a:off x="10867949" y="6065520"/>
                <a:ext cx="502920" cy="297427"/>
                <a:chOff x="8986894" y="2142117"/>
                <a:chExt cx="632956" cy="374329"/>
              </a:xfrm>
            </p:grpSpPr>
            <p:sp>
              <p:nvSpPr>
                <p:cNvPr id="373" name="Freeform 5">
                  <a:extLst>
                    <a:ext uri="{FF2B5EF4-FFF2-40B4-BE49-F238E27FC236}">
                      <a16:creationId xmlns:a16="http://schemas.microsoft.com/office/drawing/2014/main" id="{9E8D7BA6-CF64-4074-93EC-CFC2DE514CC4}"/>
                    </a:ext>
                  </a:extLst>
                </p:cNvPr>
                <p:cNvSpPr>
                  <a:spLocks noChangeAspect="1"/>
                </p:cNvSpPr>
                <p:nvPr/>
              </p:nvSpPr>
              <p:spPr bwMode="black">
                <a:xfrm>
                  <a:off x="8986894" y="2142117"/>
                  <a:ext cx="632956" cy="374329"/>
                </a:xfrm>
                <a:custGeom>
                  <a:avLst/>
                  <a:gdLst>
                    <a:gd name="T0" fmla="*/ 1942 w 2359"/>
                    <a:gd name="T1" fmla="*/ 1394 h 1394"/>
                    <a:gd name="T2" fmla="*/ 416 w 2359"/>
                    <a:gd name="T3" fmla="*/ 1394 h 1394"/>
                    <a:gd name="T4" fmla="*/ 0 w 2359"/>
                    <a:gd name="T5" fmla="*/ 971 h 1394"/>
                    <a:gd name="T6" fmla="*/ 416 w 2359"/>
                    <a:gd name="T7" fmla="*/ 552 h 1394"/>
                    <a:gd name="T8" fmla="*/ 517 w 2359"/>
                    <a:gd name="T9" fmla="*/ 565 h 1394"/>
                    <a:gd name="T10" fmla="*/ 925 w 2359"/>
                    <a:gd name="T11" fmla="*/ 221 h 1394"/>
                    <a:gd name="T12" fmla="*/ 1175 w 2359"/>
                    <a:gd name="T13" fmla="*/ 305 h 1394"/>
                    <a:gd name="T14" fmla="*/ 1578 w 2359"/>
                    <a:gd name="T15" fmla="*/ 0 h 1394"/>
                    <a:gd name="T16" fmla="*/ 1982 w 2359"/>
                    <a:gd name="T17" fmla="*/ 424 h 1394"/>
                    <a:gd name="T18" fmla="*/ 1968 w 2359"/>
                    <a:gd name="T19" fmla="*/ 552 h 1394"/>
                    <a:gd name="T20" fmla="*/ 2359 w 2359"/>
                    <a:gd name="T21" fmla="*/ 971 h 1394"/>
                    <a:gd name="T22" fmla="*/ 1942 w 2359"/>
                    <a:gd name="T23" fmla="*/ 1394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9" h="1394">
                      <a:moveTo>
                        <a:pt x="1942" y="1394"/>
                      </a:moveTo>
                      <a:cubicBezTo>
                        <a:pt x="416" y="1394"/>
                        <a:pt x="416" y="1394"/>
                        <a:pt x="416" y="1394"/>
                      </a:cubicBezTo>
                      <a:cubicBezTo>
                        <a:pt x="193" y="1394"/>
                        <a:pt x="0" y="1200"/>
                        <a:pt x="0" y="971"/>
                      </a:cubicBezTo>
                      <a:cubicBezTo>
                        <a:pt x="0" y="741"/>
                        <a:pt x="193" y="552"/>
                        <a:pt x="416" y="552"/>
                      </a:cubicBezTo>
                      <a:cubicBezTo>
                        <a:pt x="451" y="552"/>
                        <a:pt x="487" y="556"/>
                        <a:pt x="517" y="565"/>
                      </a:cubicBezTo>
                      <a:cubicBezTo>
                        <a:pt x="552" y="362"/>
                        <a:pt x="719" y="221"/>
                        <a:pt x="925" y="221"/>
                      </a:cubicBezTo>
                      <a:cubicBezTo>
                        <a:pt x="1021" y="221"/>
                        <a:pt x="1105" y="247"/>
                        <a:pt x="1175" y="305"/>
                      </a:cubicBezTo>
                      <a:cubicBezTo>
                        <a:pt x="1227" y="128"/>
                        <a:pt x="1394" y="0"/>
                        <a:pt x="1578" y="0"/>
                      </a:cubicBezTo>
                      <a:cubicBezTo>
                        <a:pt x="1802" y="0"/>
                        <a:pt x="1982" y="190"/>
                        <a:pt x="1982" y="424"/>
                      </a:cubicBezTo>
                      <a:cubicBezTo>
                        <a:pt x="1982" y="468"/>
                        <a:pt x="1977" y="512"/>
                        <a:pt x="1968" y="552"/>
                      </a:cubicBezTo>
                      <a:cubicBezTo>
                        <a:pt x="2188" y="565"/>
                        <a:pt x="2359" y="750"/>
                        <a:pt x="2359" y="971"/>
                      </a:cubicBezTo>
                      <a:cubicBezTo>
                        <a:pt x="2359" y="1205"/>
                        <a:pt x="2170" y="1394"/>
                        <a:pt x="1942" y="1394"/>
                      </a:cubicBezTo>
                      <a:close/>
                    </a:path>
                  </a:pathLst>
                </a:custGeom>
                <a:solidFill>
                  <a:srgbClr val="0078D7"/>
                </a:solidFill>
                <a:ln>
                  <a:noFill/>
                </a:ln>
              </p:spPr>
              <p:txBody>
                <a:bodyPr vert="horz" wrap="square" lIns="87868" tIns="43933" rIns="87868" bIns="43933" numCol="1" anchor="t" anchorCtr="0" compatLnSpc="1">
                  <a:prstTxWarp prst="textNoShape">
                    <a:avLst/>
                  </a:prstTxWarp>
                </a:bodyPr>
                <a:lstStyle/>
                <a:p>
                  <a:pPr defTabSz="878727">
                    <a:defRPr/>
                  </a:pPr>
                  <a:endParaRPr lang="en-US" sz="1057" kern="0">
                    <a:solidFill>
                      <a:srgbClr val="FFFFFF"/>
                    </a:solidFill>
                    <a:latin typeface="Segoe UI Semilight"/>
                  </a:endParaRPr>
                </a:p>
              </p:txBody>
            </p:sp>
            <p:sp>
              <p:nvSpPr>
                <p:cNvPr id="374" name="Freeform 40">
                  <a:extLst>
                    <a:ext uri="{FF2B5EF4-FFF2-40B4-BE49-F238E27FC236}">
                      <a16:creationId xmlns:a16="http://schemas.microsoft.com/office/drawing/2014/main" id="{1D206DC7-3D0E-42C7-B36C-25C135C87A73}"/>
                    </a:ext>
                  </a:extLst>
                </p:cNvPr>
                <p:cNvSpPr>
                  <a:spLocks noEditPoints="1"/>
                </p:cNvSpPr>
                <p:nvPr/>
              </p:nvSpPr>
              <p:spPr bwMode="auto">
                <a:xfrm>
                  <a:off x="9281801" y="2225968"/>
                  <a:ext cx="194527" cy="259655"/>
                </a:xfrm>
                <a:custGeom>
                  <a:avLst/>
                  <a:gdLst>
                    <a:gd name="T0" fmla="*/ 48 w 96"/>
                    <a:gd name="T1" fmla="*/ 0 h 128"/>
                    <a:gd name="T2" fmla="*/ 12 w 96"/>
                    <a:gd name="T3" fmla="*/ 36 h 128"/>
                    <a:gd name="T4" fmla="*/ 12 w 96"/>
                    <a:gd name="T5" fmla="*/ 56 h 128"/>
                    <a:gd name="T6" fmla="*/ 0 w 96"/>
                    <a:gd name="T7" fmla="*/ 56 h 128"/>
                    <a:gd name="T8" fmla="*/ 0 w 96"/>
                    <a:gd name="T9" fmla="*/ 128 h 128"/>
                    <a:gd name="T10" fmla="*/ 96 w 96"/>
                    <a:gd name="T11" fmla="*/ 128 h 128"/>
                    <a:gd name="T12" fmla="*/ 96 w 96"/>
                    <a:gd name="T13" fmla="*/ 56 h 128"/>
                    <a:gd name="T14" fmla="*/ 84 w 96"/>
                    <a:gd name="T15" fmla="*/ 56 h 128"/>
                    <a:gd name="T16" fmla="*/ 84 w 96"/>
                    <a:gd name="T17" fmla="*/ 36 h 128"/>
                    <a:gd name="T18" fmla="*/ 48 w 96"/>
                    <a:gd name="T19" fmla="*/ 0 h 128"/>
                    <a:gd name="T20" fmla="*/ 20 w 96"/>
                    <a:gd name="T21" fmla="*/ 36 h 128"/>
                    <a:gd name="T22" fmla="*/ 48 w 96"/>
                    <a:gd name="T23" fmla="*/ 8 h 128"/>
                    <a:gd name="T24" fmla="*/ 76 w 96"/>
                    <a:gd name="T25" fmla="*/ 36 h 128"/>
                    <a:gd name="T26" fmla="*/ 76 w 96"/>
                    <a:gd name="T27" fmla="*/ 56 h 128"/>
                    <a:gd name="T28" fmla="*/ 20 w 96"/>
                    <a:gd name="T29" fmla="*/ 56 h 128"/>
                    <a:gd name="T30" fmla="*/ 20 w 96"/>
                    <a:gd name="T31" fmla="*/ 36 h 128"/>
                    <a:gd name="T32" fmla="*/ 88 w 96"/>
                    <a:gd name="T33" fmla="*/ 64 h 128"/>
                    <a:gd name="T34" fmla="*/ 88 w 96"/>
                    <a:gd name="T35" fmla="*/ 120 h 128"/>
                    <a:gd name="T36" fmla="*/ 8 w 96"/>
                    <a:gd name="T37" fmla="*/ 120 h 128"/>
                    <a:gd name="T38" fmla="*/ 8 w 96"/>
                    <a:gd name="T39" fmla="*/ 64 h 128"/>
                    <a:gd name="T40" fmla="*/ 88 w 96"/>
                    <a:gd name="T41"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28">
                      <a:moveTo>
                        <a:pt x="48" y="0"/>
                      </a:moveTo>
                      <a:cubicBezTo>
                        <a:pt x="28" y="0"/>
                        <a:pt x="12" y="16"/>
                        <a:pt x="12" y="36"/>
                      </a:cubicBezTo>
                      <a:cubicBezTo>
                        <a:pt x="12" y="56"/>
                        <a:pt x="12" y="56"/>
                        <a:pt x="12" y="56"/>
                      </a:cubicBezTo>
                      <a:cubicBezTo>
                        <a:pt x="0" y="56"/>
                        <a:pt x="0" y="56"/>
                        <a:pt x="0" y="56"/>
                      </a:cubicBezTo>
                      <a:cubicBezTo>
                        <a:pt x="0" y="128"/>
                        <a:pt x="0" y="128"/>
                        <a:pt x="0" y="128"/>
                      </a:cubicBezTo>
                      <a:cubicBezTo>
                        <a:pt x="96" y="128"/>
                        <a:pt x="96" y="128"/>
                        <a:pt x="96" y="128"/>
                      </a:cubicBezTo>
                      <a:cubicBezTo>
                        <a:pt x="96" y="56"/>
                        <a:pt x="96" y="56"/>
                        <a:pt x="96" y="56"/>
                      </a:cubicBezTo>
                      <a:cubicBezTo>
                        <a:pt x="84" y="56"/>
                        <a:pt x="84" y="56"/>
                        <a:pt x="84" y="56"/>
                      </a:cubicBezTo>
                      <a:cubicBezTo>
                        <a:pt x="84" y="36"/>
                        <a:pt x="84" y="36"/>
                        <a:pt x="84" y="36"/>
                      </a:cubicBezTo>
                      <a:cubicBezTo>
                        <a:pt x="84" y="16"/>
                        <a:pt x="68" y="0"/>
                        <a:pt x="48" y="0"/>
                      </a:cubicBezTo>
                      <a:close/>
                      <a:moveTo>
                        <a:pt x="20" y="36"/>
                      </a:moveTo>
                      <a:cubicBezTo>
                        <a:pt x="20" y="20"/>
                        <a:pt x="32" y="8"/>
                        <a:pt x="48" y="8"/>
                      </a:cubicBezTo>
                      <a:cubicBezTo>
                        <a:pt x="63" y="8"/>
                        <a:pt x="76" y="20"/>
                        <a:pt x="76" y="36"/>
                      </a:cubicBezTo>
                      <a:cubicBezTo>
                        <a:pt x="76" y="56"/>
                        <a:pt x="76" y="56"/>
                        <a:pt x="76" y="56"/>
                      </a:cubicBezTo>
                      <a:cubicBezTo>
                        <a:pt x="20" y="56"/>
                        <a:pt x="20" y="56"/>
                        <a:pt x="20" y="56"/>
                      </a:cubicBezTo>
                      <a:lnTo>
                        <a:pt x="20" y="36"/>
                      </a:lnTo>
                      <a:close/>
                      <a:moveTo>
                        <a:pt x="88" y="64"/>
                      </a:moveTo>
                      <a:cubicBezTo>
                        <a:pt x="88" y="120"/>
                        <a:pt x="88" y="120"/>
                        <a:pt x="88" y="120"/>
                      </a:cubicBezTo>
                      <a:cubicBezTo>
                        <a:pt x="8" y="120"/>
                        <a:pt x="8" y="120"/>
                        <a:pt x="8" y="120"/>
                      </a:cubicBezTo>
                      <a:cubicBezTo>
                        <a:pt x="8" y="64"/>
                        <a:pt x="8" y="64"/>
                        <a:pt x="8" y="64"/>
                      </a:cubicBezTo>
                      <a:lnTo>
                        <a:pt x="88" y="64"/>
                      </a:lnTo>
                      <a:close/>
                    </a:path>
                  </a:pathLst>
                </a:custGeom>
                <a:solidFill>
                  <a:srgbClr val="FFFFFF"/>
                </a:solidFill>
                <a:ln>
                  <a:solidFill>
                    <a:srgbClr val="FFFFFF"/>
                  </a:solidFill>
                </a:ln>
              </p:spPr>
              <p:txBody>
                <a:bodyPr vert="horz" wrap="square" lIns="87868" tIns="43933" rIns="87868" bIns="43933" numCol="1" anchor="t" anchorCtr="0" compatLnSpc="1">
                  <a:prstTxWarp prst="textNoShape">
                    <a:avLst/>
                  </a:prstTxWarp>
                </a:bodyPr>
                <a:lstStyle/>
                <a:p>
                  <a:pPr defTabSz="878727">
                    <a:defRPr/>
                  </a:pPr>
                  <a:endParaRPr lang="en-US" sz="1057" kern="0">
                    <a:solidFill>
                      <a:srgbClr val="353535"/>
                    </a:solidFill>
                    <a:latin typeface="Segoe UI Semilight"/>
                  </a:endParaRPr>
                </a:p>
              </p:txBody>
            </p:sp>
          </p:grpSp>
        </p:grpSp>
        <p:grpSp>
          <p:nvGrpSpPr>
            <p:cNvPr id="357" name="Group 356">
              <a:extLst>
                <a:ext uri="{FF2B5EF4-FFF2-40B4-BE49-F238E27FC236}">
                  <a16:creationId xmlns:a16="http://schemas.microsoft.com/office/drawing/2014/main" id="{5E0F93A2-3413-4939-889D-FBF104172EF6}"/>
                </a:ext>
              </a:extLst>
            </p:cNvPr>
            <p:cNvGrpSpPr/>
            <p:nvPr/>
          </p:nvGrpSpPr>
          <p:grpSpPr>
            <a:xfrm>
              <a:off x="8509551" y="3870316"/>
              <a:ext cx="1554480" cy="878826"/>
              <a:chOff x="8510349" y="5581902"/>
              <a:chExt cx="1554480" cy="878826"/>
            </a:xfrm>
          </p:grpSpPr>
          <p:sp>
            <p:nvSpPr>
              <p:cNvPr id="361" name="Rectangle 360">
                <a:extLst>
                  <a:ext uri="{FF2B5EF4-FFF2-40B4-BE49-F238E27FC236}">
                    <a16:creationId xmlns:a16="http://schemas.microsoft.com/office/drawing/2014/main" id="{631F17CD-ED3A-423E-80EC-A381E00277FB}"/>
                  </a:ext>
                </a:extLst>
              </p:cNvPr>
              <p:cNvSpPr/>
              <p:nvPr/>
            </p:nvSpPr>
            <p:spPr>
              <a:xfrm>
                <a:off x="8510349" y="5581902"/>
                <a:ext cx="1554480" cy="457200"/>
              </a:xfrm>
              <a:prstGeom prst="rect">
                <a:avLst/>
              </a:prstGeom>
            </p:spPr>
            <p:txBody>
              <a:bodyPr wrap="square" anchor="ctr" anchorCtr="0">
                <a:noAutofit/>
              </a:bodyPr>
              <a:lstStyle/>
              <a:p>
                <a:pPr algn="ctr" defTabSz="896042">
                  <a:spcAft>
                    <a:spcPts val="588"/>
                  </a:spcAft>
                  <a:defRPr/>
                </a:pPr>
                <a:r>
                  <a:rPr lang="en-US" sz="1057" kern="0">
                    <a:solidFill>
                      <a:srgbClr val="505050"/>
                    </a:solidFill>
                    <a:latin typeface="Segoe UI" panose="020B0502040204020203" pitchFamily="34" charset="0"/>
                    <a:cs typeface="Segoe UI" panose="020B0502040204020203" pitchFamily="34" charset="0"/>
                  </a:rPr>
                  <a:t>Microsoft Advanced Threat Analytics</a:t>
                </a:r>
              </a:p>
            </p:txBody>
          </p:sp>
          <p:grpSp>
            <p:nvGrpSpPr>
              <p:cNvPr id="362" name="Group 361">
                <a:extLst>
                  <a:ext uri="{FF2B5EF4-FFF2-40B4-BE49-F238E27FC236}">
                    <a16:creationId xmlns:a16="http://schemas.microsoft.com/office/drawing/2014/main" id="{1DAD4887-2E93-4CB1-B895-7190B40357E5}"/>
                  </a:ext>
                </a:extLst>
              </p:cNvPr>
              <p:cNvGrpSpPr>
                <a:grpSpLocks noChangeAspect="1"/>
              </p:cNvGrpSpPr>
              <p:nvPr/>
            </p:nvGrpSpPr>
            <p:grpSpPr>
              <a:xfrm>
                <a:off x="9081849" y="6049248"/>
                <a:ext cx="411480" cy="411480"/>
                <a:chOff x="8089098" y="3279140"/>
                <a:chExt cx="685800" cy="685800"/>
              </a:xfrm>
            </p:grpSpPr>
            <p:sp>
              <p:nvSpPr>
                <p:cNvPr id="363" name="Mobile circle">
                  <a:extLst>
                    <a:ext uri="{FF2B5EF4-FFF2-40B4-BE49-F238E27FC236}">
                      <a16:creationId xmlns:a16="http://schemas.microsoft.com/office/drawing/2014/main" id="{8D01C708-0972-49A7-B5F5-8B1AB5DA36A9}"/>
                    </a:ext>
                  </a:extLst>
                </p:cNvPr>
                <p:cNvSpPr>
                  <a:spLocks noChangeAspect="1"/>
                </p:cNvSpPr>
                <p:nvPr/>
              </p:nvSpPr>
              <p:spPr bwMode="auto">
                <a:xfrm>
                  <a:off x="8089098" y="3279140"/>
                  <a:ext cx="685800" cy="685800"/>
                </a:xfrm>
                <a:prstGeom prst="ellipse">
                  <a:avLst/>
                </a:prstGeom>
                <a:no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4" name="Mobile circle">
                  <a:extLst>
                    <a:ext uri="{FF2B5EF4-FFF2-40B4-BE49-F238E27FC236}">
                      <a16:creationId xmlns:a16="http://schemas.microsoft.com/office/drawing/2014/main" id="{8B40FE3E-39A2-4052-BDB4-5A1ACA7892F8}"/>
                    </a:ext>
                  </a:extLst>
                </p:cNvPr>
                <p:cNvSpPr>
                  <a:spLocks noChangeAspect="1"/>
                </p:cNvSpPr>
                <p:nvPr/>
              </p:nvSpPr>
              <p:spPr bwMode="auto">
                <a:xfrm>
                  <a:off x="8164116" y="3354158"/>
                  <a:ext cx="535764" cy="535764"/>
                </a:xfrm>
                <a:prstGeom prst="ellipse">
                  <a:avLst/>
                </a:prstGeom>
                <a:no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5" name="Mobile circle">
                  <a:extLst>
                    <a:ext uri="{FF2B5EF4-FFF2-40B4-BE49-F238E27FC236}">
                      <a16:creationId xmlns:a16="http://schemas.microsoft.com/office/drawing/2014/main" id="{496E3553-E214-4851-BBE1-5AD6110593AC}"/>
                    </a:ext>
                  </a:extLst>
                </p:cNvPr>
                <p:cNvSpPr>
                  <a:spLocks noChangeAspect="1"/>
                </p:cNvSpPr>
                <p:nvPr/>
              </p:nvSpPr>
              <p:spPr bwMode="auto">
                <a:xfrm>
                  <a:off x="8238958" y="3429000"/>
                  <a:ext cx="386080" cy="386080"/>
                </a:xfrm>
                <a:prstGeom prst="ellipse">
                  <a:avLst/>
                </a:prstGeom>
                <a:no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6" name="Mobile circle">
                  <a:extLst>
                    <a:ext uri="{FF2B5EF4-FFF2-40B4-BE49-F238E27FC236}">
                      <a16:creationId xmlns:a16="http://schemas.microsoft.com/office/drawing/2014/main" id="{F879635E-CBF6-4959-A11D-1F0E5637D9A6}"/>
                    </a:ext>
                  </a:extLst>
                </p:cNvPr>
                <p:cNvSpPr>
                  <a:spLocks noChangeAspect="1"/>
                </p:cNvSpPr>
                <p:nvPr/>
              </p:nvSpPr>
              <p:spPr bwMode="auto">
                <a:xfrm>
                  <a:off x="8328422" y="3520489"/>
                  <a:ext cx="207152" cy="207152"/>
                </a:xfrm>
                <a:prstGeom prst="ellipse">
                  <a:avLst/>
                </a:prstGeom>
                <a:no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7" name="Mobile circle">
                  <a:extLst>
                    <a:ext uri="{FF2B5EF4-FFF2-40B4-BE49-F238E27FC236}">
                      <a16:creationId xmlns:a16="http://schemas.microsoft.com/office/drawing/2014/main" id="{02BF9E1F-9BEE-49F6-B504-09236FFB692A}"/>
                    </a:ext>
                  </a:extLst>
                </p:cNvPr>
                <p:cNvSpPr>
                  <a:spLocks noChangeAspect="1"/>
                </p:cNvSpPr>
                <p:nvPr/>
              </p:nvSpPr>
              <p:spPr bwMode="auto">
                <a:xfrm>
                  <a:off x="8522494" y="3715751"/>
                  <a:ext cx="73802" cy="73802"/>
                </a:xfrm>
                <a:prstGeom prst="ellipse">
                  <a:avLst/>
                </a:prstGeom>
                <a:solidFill>
                  <a:srgbClr val="0078D7"/>
                </a:solid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8" name="Mobile circle">
                  <a:extLst>
                    <a:ext uri="{FF2B5EF4-FFF2-40B4-BE49-F238E27FC236}">
                      <a16:creationId xmlns:a16="http://schemas.microsoft.com/office/drawing/2014/main" id="{19F65E7A-4783-4904-A946-5C815E8DCFFA}"/>
                    </a:ext>
                  </a:extLst>
                </p:cNvPr>
                <p:cNvSpPr>
                  <a:spLocks noChangeAspect="1"/>
                </p:cNvSpPr>
                <p:nvPr/>
              </p:nvSpPr>
              <p:spPr bwMode="auto">
                <a:xfrm>
                  <a:off x="8522494" y="3353982"/>
                  <a:ext cx="73802" cy="73802"/>
                </a:xfrm>
                <a:prstGeom prst="ellipse">
                  <a:avLst/>
                </a:prstGeom>
                <a:solidFill>
                  <a:srgbClr val="0078D7"/>
                </a:solid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69" name="Mobile circle">
                  <a:extLst>
                    <a:ext uri="{FF2B5EF4-FFF2-40B4-BE49-F238E27FC236}">
                      <a16:creationId xmlns:a16="http://schemas.microsoft.com/office/drawing/2014/main" id="{E1D521AA-B8D2-45E9-BC73-E6D341F27952}"/>
                    </a:ext>
                  </a:extLst>
                </p:cNvPr>
                <p:cNvSpPr>
                  <a:spLocks noChangeAspect="1"/>
                </p:cNvSpPr>
                <p:nvPr/>
              </p:nvSpPr>
              <p:spPr bwMode="auto">
                <a:xfrm>
                  <a:off x="8144393" y="3353982"/>
                  <a:ext cx="73802" cy="73802"/>
                </a:xfrm>
                <a:prstGeom prst="ellipse">
                  <a:avLst/>
                </a:prstGeom>
                <a:solidFill>
                  <a:srgbClr val="0078D7"/>
                </a:solid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sp>
              <p:nvSpPr>
                <p:cNvPr id="370" name="Mobile circle">
                  <a:extLst>
                    <a:ext uri="{FF2B5EF4-FFF2-40B4-BE49-F238E27FC236}">
                      <a16:creationId xmlns:a16="http://schemas.microsoft.com/office/drawing/2014/main" id="{D4DEEB45-FAC9-4FC5-A64A-D4141E557EE3}"/>
                    </a:ext>
                  </a:extLst>
                </p:cNvPr>
                <p:cNvSpPr>
                  <a:spLocks noChangeAspect="1"/>
                </p:cNvSpPr>
                <p:nvPr/>
              </p:nvSpPr>
              <p:spPr bwMode="auto">
                <a:xfrm>
                  <a:off x="8296695" y="3576112"/>
                  <a:ext cx="73802" cy="73802"/>
                </a:xfrm>
                <a:prstGeom prst="ellipse">
                  <a:avLst/>
                </a:prstGeom>
                <a:solidFill>
                  <a:srgbClr val="0078D7"/>
                </a:solidFill>
                <a:ln w="12700" cap="flat" cmpd="sng" algn="ctr">
                  <a:solidFill>
                    <a:srgbClr val="0078D7"/>
                  </a:solidFill>
                  <a:prstDash val="solid"/>
                  <a:headEnd type="none" w="med" len="med"/>
                  <a:tailEnd type="none" w="med" len="med"/>
                </a:ln>
                <a:effectLst/>
              </p:spPr>
              <p:txBody>
                <a:bodyPr vert="horz" wrap="square" lIns="0" tIns="43933" rIns="0" bIns="43933" numCol="1" rtlCol="0" anchor="ctr" anchorCtr="0" compatLnSpc="1">
                  <a:prstTxWarp prst="textNoShape">
                    <a:avLst/>
                  </a:prstTxWarp>
                </a:bodyPr>
                <a:lstStyle/>
                <a:p>
                  <a:pPr algn="ctr" defTabSz="878273" fontAlgn="base">
                    <a:spcBef>
                      <a:spcPct val="0"/>
                    </a:spcBef>
                    <a:spcAft>
                      <a:spcPct val="0"/>
                    </a:spcAft>
                    <a:defRPr/>
                  </a:pPr>
                  <a:endParaRPr lang="en-US" sz="1057" kern="0">
                    <a:gradFill>
                      <a:gsLst>
                        <a:gs pos="0">
                          <a:srgbClr val="FFFFFF"/>
                        </a:gs>
                        <a:gs pos="100000">
                          <a:srgbClr val="FFFFFF"/>
                        </a:gs>
                      </a:gsLst>
                      <a:lin ang="5400000" scaled="0"/>
                    </a:gradFill>
                    <a:latin typeface="Segoe UI Semilight"/>
                  </a:endParaRPr>
                </a:p>
              </p:txBody>
            </p:sp>
          </p:grpSp>
        </p:grpSp>
        <p:grpSp>
          <p:nvGrpSpPr>
            <p:cNvPr id="358" name="Group 357">
              <a:extLst>
                <a:ext uri="{FF2B5EF4-FFF2-40B4-BE49-F238E27FC236}">
                  <a16:creationId xmlns:a16="http://schemas.microsoft.com/office/drawing/2014/main" id="{4224E089-4C50-46F6-A6A3-71D77DA6B6C8}"/>
                </a:ext>
              </a:extLst>
            </p:cNvPr>
            <p:cNvGrpSpPr/>
            <p:nvPr/>
          </p:nvGrpSpPr>
          <p:grpSpPr>
            <a:xfrm>
              <a:off x="8564082" y="2870535"/>
              <a:ext cx="1445418" cy="956269"/>
              <a:chOff x="8564880" y="3125503"/>
              <a:chExt cx="1445418" cy="956269"/>
            </a:xfrm>
          </p:grpSpPr>
          <p:sp>
            <p:nvSpPr>
              <p:cNvPr id="359" name="Rectangle 358">
                <a:extLst>
                  <a:ext uri="{FF2B5EF4-FFF2-40B4-BE49-F238E27FC236}">
                    <a16:creationId xmlns:a16="http://schemas.microsoft.com/office/drawing/2014/main" id="{4035396F-B531-476B-A20D-5946A5F76032}"/>
                  </a:ext>
                </a:extLst>
              </p:cNvPr>
              <p:cNvSpPr/>
              <p:nvPr/>
            </p:nvSpPr>
            <p:spPr>
              <a:xfrm>
                <a:off x="8564880" y="3125503"/>
                <a:ext cx="1445418" cy="457200"/>
              </a:xfrm>
              <a:prstGeom prst="rect">
                <a:avLst/>
              </a:prstGeom>
            </p:spPr>
            <p:txBody>
              <a:bodyPr wrap="square" anchor="ctr" anchorCtr="0">
                <a:noAutofit/>
              </a:bodyPr>
              <a:lstStyle/>
              <a:p>
                <a:pPr algn="ctr" defTabSz="896215">
                  <a:defRPr/>
                </a:pPr>
                <a:r>
                  <a:rPr lang="en-US" sz="1057" kern="0">
                    <a:solidFill>
                      <a:srgbClr val="505050"/>
                    </a:solidFill>
                    <a:latin typeface="Segoe UI" panose="020B0502040204020203" pitchFamily="34" charset="0"/>
                    <a:cs typeface="Segoe UI" panose="020B0502040204020203" pitchFamily="34" charset="0"/>
                  </a:rPr>
                  <a:t>Azure Active Directory Premium</a:t>
                </a:r>
              </a:p>
            </p:txBody>
          </p:sp>
          <p:pic>
            <p:nvPicPr>
              <p:cNvPr id="360" name="Picture 359" descr="A picture containing object&#10;&#10;Description generated with high confidence">
                <a:extLst>
                  <a:ext uri="{FF2B5EF4-FFF2-40B4-BE49-F238E27FC236}">
                    <a16:creationId xmlns:a16="http://schemas.microsoft.com/office/drawing/2014/main" id="{6943483D-9F45-4F7A-8E25-B36C1CACDD53}"/>
                  </a:ext>
                </a:extLst>
              </p:cNvPr>
              <p:cNvPicPr>
                <a:picLocks noChangeAspect="1"/>
              </p:cNvPicPr>
              <p:nvPr/>
            </p:nvPicPr>
            <p:blipFill>
              <a:blip r:embed="rId4"/>
              <a:stretch>
                <a:fillRect/>
              </a:stretch>
            </p:blipFill>
            <p:spPr>
              <a:xfrm>
                <a:off x="9047130" y="3600854"/>
                <a:ext cx="480918" cy="480918"/>
              </a:xfrm>
              <a:prstGeom prst="rect">
                <a:avLst/>
              </a:prstGeom>
            </p:spPr>
          </p:pic>
        </p:grpSp>
      </p:grpSp>
      <p:cxnSp>
        <p:nvCxnSpPr>
          <p:cNvPr id="379" name="Straight Connector 378">
            <a:extLst>
              <a:ext uri="{FF2B5EF4-FFF2-40B4-BE49-F238E27FC236}">
                <a16:creationId xmlns:a16="http://schemas.microsoft.com/office/drawing/2014/main" id="{D3223E24-18DA-4FAD-9E2A-BFBFEC487030}"/>
              </a:ext>
            </a:extLst>
          </p:cNvPr>
          <p:cNvCxnSpPr>
            <a:cxnSpLocks/>
          </p:cNvCxnSpPr>
          <p:nvPr/>
        </p:nvCxnSpPr>
        <p:spPr>
          <a:xfrm>
            <a:off x="4100813" y="3833445"/>
            <a:ext cx="0" cy="2061041"/>
          </a:xfrm>
          <a:prstGeom prst="line">
            <a:avLst/>
          </a:prstGeom>
          <a:noFill/>
          <a:ln w="19050" cap="flat" cmpd="sng" algn="ctr">
            <a:solidFill>
              <a:srgbClr val="505050">
                <a:lumMod val="40000"/>
                <a:lumOff val="60000"/>
              </a:srgbClr>
            </a:solidFill>
            <a:prstDash val="solid"/>
            <a:headEnd type="none"/>
            <a:tailEnd type="none"/>
          </a:ln>
          <a:effectLst/>
        </p:spPr>
      </p:cxnSp>
      <p:cxnSp>
        <p:nvCxnSpPr>
          <p:cNvPr id="380" name="Straight Connector 379">
            <a:extLst>
              <a:ext uri="{FF2B5EF4-FFF2-40B4-BE49-F238E27FC236}">
                <a16:creationId xmlns:a16="http://schemas.microsoft.com/office/drawing/2014/main" id="{ED5C470B-DF61-4DB5-932C-2361A0E0430F}"/>
              </a:ext>
            </a:extLst>
          </p:cNvPr>
          <p:cNvCxnSpPr>
            <a:cxnSpLocks/>
          </p:cNvCxnSpPr>
          <p:nvPr/>
        </p:nvCxnSpPr>
        <p:spPr>
          <a:xfrm>
            <a:off x="8091188" y="3809895"/>
            <a:ext cx="0" cy="2084591"/>
          </a:xfrm>
          <a:prstGeom prst="line">
            <a:avLst/>
          </a:prstGeom>
          <a:noFill/>
          <a:ln w="19050" cap="flat" cmpd="sng" algn="ctr">
            <a:solidFill>
              <a:srgbClr val="505050">
                <a:lumMod val="40000"/>
                <a:lumOff val="60000"/>
              </a:srgbClr>
            </a:solidFill>
            <a:prstDash val="solid"/>
            <a:headEnd type="none"/>
            <a:tailEnd type="none"/>
          </a:ln>
          <a:effectLst/>
        </p:spPr>
      </p:cxnSp>
      <p:grpSp>
        <p:nvGrpSpPr>
          <p:cNvPr id="381" name="Group 380">
            <a:extLst>
              <a:ext uri="{FF2B5EF4-FFF2-40B4-BE49-F238E27FC236}">
                <a16:creationId xmlns:a16="http://schemas.microsoft.com/office/drawing/2014/main" id="{09B78E11-063B-4A40-8254-1F394F2F9CB5}"/>
              </a:ext>
            </a:extLst>
          </p:cNvPr>
          <p:cNvGrpSpPr/>
          <p:nvPr/>
        </p:nvGrpSpPr>
        <p:grpSpPr>
          <a:xfrm>
            <a:off x="5401425" y="3593537"/>
            <a:ext cx="1389149" cy="2289396"/>
            <a:chOff x="5495528" y="2878038"/>
            <a:chExt cx="1445418" cy="2382131"/>
          </a:xfrm>
        </p:grpSpPr>
        <p:grpSp>
          <p:nvGrpSpPr>
            <p:cNvPr id="382" name="Group 381">
              <a:extLst>
                <a:ext uri="{FF2B5EF4-FFF2-40B4-BE49-F238E27FC236}">
                  <a16:creationId xmlns:a16="http://schemas.microsoft.com/office/drawing/2014/main" id="{1E71A997-BDAB-45C6-9487-8997DDC73434}"/>
                </a:ext>
              </a:extLst>
            </p:cNvPr>
            <p:cNvGrpSpPr/>
            <p:nvPr/>
          </p:nvGrpSpPr>
          <p:grpSpPr>
            <a:xfrm>
              <a:off x="5495528" y="2878038"/>
              <a:ext cx="1445418" cy="1015286"/>
              <a:chOff x="5495528" y="3462650"/>
              <a:chExt cx="1445418" cy="1015286"/>
            </a:xfrm>
          </p:grpSpPr>
          <p:pic>
            <p:nvPicPr>
              <p:cNvPr id="389" name="Picture 388">
                <a:extLst>
                  <a:ext uri="{FF2B5EF4-FFF2-40B4-BE49-F238E27FC236}">
                    <a16:creationId xmlns:a16="http://schemas.microsoft.com/office/drawing/2014/main" id="{B76633BA-6D17-4864-933B-7CBC23212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917" y="3929296"/>
                <a:ext cx="548640" cy="548640"/>
              </a:xfrm>
              <a:prstGeom prst="rect">
                <a:avLst/>
              </a:prstGeom>
            </p:spPr>
          </p:pic>
          <p:sp>
            <p:nvSpPr>
              <p:cNvPr id="390" name="Rectangle 389">
                <a:extLst>
                  <a:ext uri="{FF2B5EF4-FFF2-40B4-BE49-F238E27FC236}">
                    <a16:creationId xmlns:a16="http://schemas.microsoft.com/office/drawing/2014/main" id="{C9105700-7E48-4A7F-89CF-CADD62D55D71}"/>
                  </a:ext>
                </a:extLst>
              </p:cNvPr>
              <p:cNvSpPr/>
              <p:nvPr/>
            </p:nvSpPr>
            <p:spPr>
              <a:xfrm>
                <a:off x="5495528" y="3462650"/>
                <a:ext cx="1445418" cy="457200"/>
              </a:xfrm>
              <a:prstGeom prst="rect">
                <a:avLst/>
              </a:prstGeom>
            </p:spPr>
            <p:txBody>
              <a:bodyPr wrap="square" anchor="ctr" anchorCtr="0">
                <a:noAutofit/>
              </a:bodyPr>
              <a:lstStyle/>
              <a:p>
                <a:pPr algn="ctr" defTabSz="896215">
                  <a:defRPr/>
                </a:pPr>
                <a:r>
                  <a:rPr lang="en-US" sz="1057" kern="0" dirty="0">
                    <a:solidFill>
                      <a:srgbClr val="505050"/>
                    </a:solidFill>
                    <a:latin typeface="Segoe UI" panose="020B0502040204020203" pitchFamily="34" charset="0"/>
                    <a:cs typeface="Segoe UI" panose="020B0502040204020203" pitchFamily="34" charset="0"/>
                  </a:rPr>
                  <a:t>Windows Defender Antivirus</a:t>
                </a:r>
              </a:p>
            </p:txBody>
          </p:sp>
        </p:grpSp>
        <p:grpSp>
          <p:nvGrpSpPr>
            <p:cNvPr id="383" name="Group 4">
              <a:extLst>
                <a:ext uri="{FF2B5EF4-FFF2-40B4-BE49-F238E27FC236}">
                  <a16:creationId xmlns:a16="http://schemas.microsoft.com/office/drawing/2014/main" id="{8D6DA715-A5C0-4873-96F1-37C279654F43}"/>
                </a:ext>
              </a:extLst>
            </p:cNvPr>
            <p:cNvGrpSpPr>
              <a:grpSpLocks/>
            </p:cNvGrpSpPr>
            <p:nvPr/>
          </p:nvGrpSpPr>
          <p:grpSpPr bwMode="auto">
            <a:xfrm flipH="1">
              <a:off x="5737922" y="4299539"/>
              <a:ext cx="960630" cy="960630"/>
              <a:chOff x="3794" y="2086"/>
              <a:chExt cx="245" cy="238"/>
            </a:xfrm>
          </p:grpSpPr>
          <p:sp>
            <p:nvSpPr>
              <p:cNvPr id="385" name="Rectangle 384">
                <a:extLst>
                  <a:ext uri="{FF2B5EF4-FFF2-40B4-BE49-F238E27FC236}">
                    <a16:creationId xmlns:a16="http://schemas.microsoft.com/office/drawing/2014/main" id="{4BC724D0-91DD-4BD3-ABBA-9605126A1698}"/>
                  </a:ext>
                </a:extLst>
              </p:cNvPr>
              <p:cNvSpPr>
                <a:spLocks noChangeArrowheads="1"/>
              </p:cNvSpPr>
              <p:nvPr/>
            </p:nvSpPr>
            <p:spPr bwMode="auto">
              <a:xfrm>
                <a:off x="3794" y="2086"/>
                <a:ext cx="245" cy="138"/>
              </a:xfrm>
              <a:prstGeom prst="rect">
                <a:avLst/>
              </a:prstGeom>
              <a:noFill/>
              <a:ln w="22225" cap="flat" cmpd="sng" algn="ctr">
                <a:solidFill>
                  <a:srgbClr val="0078D7"/>
                </a:solidFill>
                <a:prstDash val="solid"/>
                <a:miter lim="800000"/>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86">
                  <a:defRPr/>
                </a:pPr>
                <a:endParaRPr lang="en-US" sz="1057" kern="0">
                  <a:solidFill>
                    <a:srgbClr val="505050"/>
                  </a:solidFill>
                  <a:latin typeface="Segoe UI"/>
                </a:endParaRPr>
              </a:p>
            </p:txBody>
          </p:sp>
          <p:sp>
            <p:nvSpPr>
              <p:cNvPr id="386" name="Freeform 6">
                <a:extLst>
                  <a:ext uri="{FF2B5EF4-FFF2-40B4-BE49-F238E27FC236}">
                    <a16:creationId xmlns:a16="http://schemas.microsoft.com/office/drawing/2014/main" id="{2045EC80-EBEA-458E-A93C-892E4F0904B4}"/>
                  </a:ext>
                </a:extLst>
              </p:cNvPr>
              <p:cNvSpPr>
                <a:spLocks/>
              </p:cNvSpPr>
              <p:nvPr/>
            </p:nvSpPr>
            <p:spPr bwMode="auto">
              <a:xfrm>
                <a:off x="3801" y="2287"/>
                <a:ext cx="231" cy="37"/>
              </a:xfrm>
              <a:custGeom>
                <a:avLst/>
                <a:gdLst>
                  <a:gd name="T0" fmla="*/ 26 w 231"/>
                  <a:gd name="T1" fmla="*/ 0 h 37"/>
                  <a:gd name="T2" fmla="*/ 205 w 231"/>
                  <a:gd name="T3" fmla="*/ 0 h 37"/>
                  <a:gd name="T4" fmla="*/ 231 w 231"/>
                  <a:gd name="T5" fmla="*/ 37 h 37"/>
                  <a:gd name="T6" fmla="*/ 0 w 231"/>
                  <a:gd name="T7" fmla="*/ 37 h 37"/>
                  <a:gd name="T8" fmla="*/ 26 w 231"/>
                  <a:gd name="T9" fmla="*/ 0 h 37"/>
                </a:gdLst>
                <a:ahLst/>
                <a:cxnLst>
                  <a:cxn ang="0">
                    <a:pos x="T0" y="T1"/>
                  </a:cxn>
                  <a:cxn ang="0">
                    <a:pos x="T2" y="T3"/>
                  </a:cxn>
                  <a:cxn ang="0">
                    <a:pos x="T4" y="T5"/>
                  </a:cxn>
                  <a:cxn ang="0">
                    <a:pos x="T6" y="T7"/>
                  </a:cxn>
                  <a:cxn ang="0">
                    <a:pos x="T8" y="T9"/>
                  </a:cxn>
                </a:cxnLst>
                <a:rect l="0" t="0" r="r" b="b"/>
                <a:pathLst>
                  <a:path w="231" h="37">
                    <a:moveTo>
                      <a:pt x="26" y="0"/>
                    </a:moveTo>
                    <a:lnTo>
                      <a:pt x="205" y="0"/>
                    </a:lnTo>
                    <a:lnTo>
                      <a:pt x="231" y="37"/>
                    </a:lnTo>
                    <a:lnTo>
                      <a:pt x="0" y="37"/>
                    </a:lnTo>
                    <a:lnTo>
                      <a:pt x="26" y="0"/>
                    </a:lnTo>
                    <a:close/>
                  </a:path>
                </a:pathLst>
              </a:custGeom>
              <a:noFill/>
              <a:ln w="22225" cap="flat" cmpd="sng" algn="ctr">
                <a:solidFill>
                  <a:srgbClr val="0078D7"/>
                </a:solidFill>
                <a:prstDash val="solid"/>
                <a:miter lim="800000"/>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86">
                  <a:defRPr/>
                </a:pPr>
                <a:endParaRPr lang="en-US" sz="1057" kern="0">
                  <a:solidFill>
                    <a:srgbClr val="505050"/>
                  </a:solidFill>
                  <a:latin typeface="Segoe UI"/>
                </a:endParaRPr>
              </a:p>
            </p:txBody>
          </p:sp>
          <p:sp>
            <p:nvSpPr>
              <p:cNvPr id="387" name="Line 7">
                <a:extLst>
                  <a:ext uri="{FF2B5EF4-FFF2-40B4-BE49-F238E27FC236}">
                    <a16:creationId xmlns:a16="http://schemas.microsoft.com/office/drawing/2014/main" id="{D58BCDE2-074D-4FC9-8D2C-404FBAA96033}"/>
                  </a:ext>
                </a:extLst>
              </p:cNvPr>
              <p:cNvSpPr>
                <a:spLocks noChangeShapeType="1"/>
              </p:cNvSpPr>
              <p:nvPr/>
            </p:nvSpPr>
            <p:spPr bwMode="auto">
              <a:xfrm>
                <a:off x="3917" y="2224"/>
                <a:ext cx="0" cy="29"/>
              </a:xfrm>
              <a:prstGeom prst="line">
                <a:avLst/>
              </a:prstGeom>
              <a:noFill/>
              <a:ln w="22225" cap="flat" cmpd="sng" algn="ctr">
                <a:solidFill>
                  <a:srgbClr val="0078D7"/>
                </a:solidFill>
                <a:prstDash val="solid"/>
                <a:miter lim="800000"/>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86">
                  <a:defRPr/>
                </a:pPr>
                <a:endParaRPr lang="en-US" sz="1057" kern="0">
                  <a:solidFill>
                    <a:srgbClr val="505050"/>
                  </a:solidFill>
                  <a:latin typeface="Segoe UI"/>
                </a:endParaRPr>
              </a:p>
            </p:txBody>
          </p:sp>
          <p:sp>
            <p:nvSpPr>
              <p:cNvPr id="388" name="Line 8">
                <a:extLst>
                  <a:ext uri="{FF2B5EF4-FFF2-40B4-BE49-F238E27FC236}">
                    <a16:creationId xmlns:a16="http://schemas.microsoft.com/office/drawing/2014/main" id="{652BF28B-F536-4802-A593-22784427928B}"/>
                  </a:ext>
                </a:extLst>
              </p:cNvPr>
              <p:cNvSpPr>
                <a:spLocks noChangeShapeType="1"/>
              </p:cNvSpPr>
              <p:nvPr/>
            </p:nvSpPr>
            <p:spPr bwMode="auto">
              <a:xfrm>
                <a:off x="3873" y="2255"/>
                <a:ext cx="86" cy="0"/>
              </a:xfrm>
              <a:prstGeom prst="line">
                <a:avLst/>
              </a:prstGeom>
              <a:noFill/>
              <a:ln w="22225" cap="flat" cmpd="sng" algn="ctr">
                <a:solidFill>
                  <a:srgbClr val="0078D7"/>
                </a:solidFill>
                <a:prstDash val="solid"/>
                <a:miter lim="800000"/>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896386">
                  <a:defRPr/>
                </a:pPr>
                <a:endParaRPr lang="en-US" sz="1057" kern="0">
                  <a:solidFill>
                    <a:srgbClr val="505050"/>
                  </a:solidFill>
                  <a:latin typeface="Segoe UI"/>
                </a:endParaRPr>
              </a:p>
            </p:txBody>
          </p:sp>
        </p:grpSp>
        <p:pic>
          <p:nvPicPr>
            <p:cNvPr id="384" name="Picture 383">
              <a:extLst>
                <a:ext uri="{FF2B5EF4-FFF2-40B4-BE49-F238E27FC236}">
                  <a16:creationId xmlns:a16="http://schemas.microsoft.com/office/drawing/2014/main" id="{D5C370D5-BE87-4AF8-BFAF-B8C54512DE40}"/>
                </a:ext>
              </a:extLst>
            </p:cNvPr>
            <p:cNvPicPr>
              <a:picLocks noChangeAspect="1"/>
            </p:cNvPicPr>
            <p:nvPr/>
          </p:nvPicPr>
          <p:blipFill>
            <a:blip r:embed="rId6">
              <a:duotone>
                <a:srgbClr val="0078D7">
                  <a:shade val="45000"/>
                  <a:satMod val="135000"/>
                </a:srgbClr>
                <a:prstClr val="white"/>
              </a:duotone>
              <a:extLst>
                <a:ext uri="{28A0092B-C50C-407E-A947-70E740481C1C}">
                  <a14:useLocalDpi xmlns:a14="http://schemas.microsoft.com/office/drawing/2010/main" val="0"/>
                </a:ext>
              </a:extLst>
            </a:blip>
            <a:stretch>
              <a:fillRect/>
            </a:stretch>
          </p:blipFill>
          <p:spPr>
            <a:xfrm>
              <a:off x="6023165" y="4382567"/>
              <a:ext cx="390145" cy="390145"/>
            </a:xfrm>
            <a:prstGeom prst="rect">
              <a:avLst/>
            </a:prstGeom>
          </p:spPr>
        </p:pic>
      </p:grpSp>
      <p:cxnSp>
        <p:nvCxnSpPr>
          <p:cNvPr id="393" name="Straight Connector 392">
            <a:extLst>
              <a:ext uri="{FF2B5EF4-FFF2-40B4-BE49-F238E27FC236}">
                <a16:creationId xmlns:a16="http://schemas.microsoft.com/office/drawing/2014/main" id="{9E48AA0E-0A5E-42B4-865B-BEE0EB23F916}"/>
              </a:ext>
            </a:extLst>
          </p:cNvPr>
          <p:cNvCxnSpPr/>
          <p:nvPr/>
        </p:nvCxnSpPr>
        <p:spPr>
          <a:xfrm>
            <a:off x="786565" y="6454379"/>
            <a:ext cx="10618870" cy="0"/>
          </a:xfrm>
          <a:prstGeom prst="line">
            <a:avLst/>
          </a:prstGeom>
          <a:noFill/>
          <a:ln w="9525" cap="flat" cmpd="sng" algn="ctr">
            <a:solidFill>
              <a:srgbClr val="505050">
                <a:lumMod val="60000"/>
                <a:lumOff val="40000"/>
              </a:srgbClr>
            </a:solidFill>
            <a:prstDash val="solid"/>
            <a:headEnd type="none"/>
            <a:tailEnd type="none"/>
          </a:ln>
          <a:effectLst/>
        </p:spPr>
      </p:cxnSp>
      <p:cxnSp>
        <p:nvCxnSpPr>
          <p:cNvPr id="394" name="Straight Connector 393">
            <a:extLst>
              <a:ext uri="{FF2B5EF4-FFF2-40B4-BE49-F238E27FC236}">
                <a16:creationId xmlns:a16="http://schemas.microsoft.com/office/drawing/2014/main" id="{766C3E53-B52C-4DE4-8074-8B11DB77112D}"/>
              </a:ext>
            </a:extLst>
          </p:cNvPr>
          <p:cNvCxnSpPr/>
          <p:nvPr/>
        </p:nvCxnSpPr>
        <p:spPr>
          <a:xfrm>
            <a:off x="786565" y="3339510"/>
            <a:ext cx="10618870" cy="0"/>
          </a:xfrm>
          <a:prstGeom prst="line">
            <a:avLst/>
          </a:prstGeom>
          <a:noFill/>
          <a:ln w="9525" cap="flat" cmpd="sng" algn="ctr">
            <a:solidFill>
              <a:srgbClr val="505050">
                <a:lumMod val="60000"/>
                <a:lumOff val="40000"/>
              </a:srgbClr>
            </a:solidFill>
            <a:prstDash val="solid"/>
            <a:headEnd type="none"/>
            <a:tailEnd type="none"/>
          </a:ln>
          <a:effectLst/>
        </p:spPr>
      </p:cxnSp>
      <p:sp>
        <p:nvSpPr>
          <p:cNvPr id="112" name="Rectangle 111">
            <a:extLst>
              <a:ext uri="{FF2B5EF4-FFF2-40B4-BE49-F238E27FC236}">
                <a16:creationId xmlns:a16="http://schemas.microsoft.com/office/drawing/2014/main" id="{D41C00C4-9049-4BE6-98EA-B66505E52497}"/>
              </a:ext>
            </a:extLst>
          </p:cNvPr>
          <p:cNvSpPr/>
          <p:nvPr/>
        </p:nvSpPr>
        <p:spPr>
          <a:xfrm>
            <a:off x="1711737" y="1182314"/>
            <a:ext cx="8688414" cy="3940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2F2F2F"/>
                </a:solidFill>
                <a:effectLst/>
                <a:uLnTx/>
                <a:uFillTx/>
                <a:latin typeface="Segoe UI"/>
                <a:ea typeface="+mn-ea"/>
                <a:cs typeface="+mn-cs"/>
              </a:rPr>
              <a:t>A complete, intelligent, secure solution to empower employees and students </a:t>
            </a:r>
            <a:endParaRPr kumimoji="0" lang="en-US" sz="1765" b="0" i="0" u="none" strike="noStrike" kern="1200" cap="none" spc="0" normalizeH="0" baseline="0" noProof="0" dirty="0">
              <a:ln>
                <a:noFill/>
              </a:ln>
              <a:solidFill>
                <a:srgbClr val="2F2F2F"/>
              </a:solidFill>
              <a:effectLst/>
              <a:uLnTx/>
              <a:uFillTx/>
              <a:latin typeface="Segoe UI"/>
              <a:ea typeface="+mn-ea"/>
              <a:cs typeface="+mn-cs"/>
            </a:endParaRPr>
          </a:p>
        </p:txBody>
      </p:sp>
      <p:sp>
        <p:nvSpPr>
          <p:cNvPr id="113" name="Rectangle 112">
            <a:extLst>
              <a:ext uri="{FF2B5EF4-FFF2-40B4-BE49-F238E27FC236}">
                <a16:creationId xmlns:a16="http://schemas.microsoft.com/office/drawing/2014/main" id="{0E49AF37-71C5-474A-8D8C-D4E860EAC54F}"/>
              </a:ext>
            </a:extLst>
          </p:cNvPr>
          <p:cNvSpPr/>
          <p:nvPr/>
        </p:nvSpPr>
        <p:spPr>
          <a:xfrm>
            <a:off x="5404659" y="4587601"/>
            <a:ext cx="1389149" cy="439401"/>
          </a:xfrm>
          <a:prstGeom prst="rect">
            <a:avLst/>
          </a:prstGeom>
        </p:spPr>
        <p:txBody>
          <a:bodyPr wrap="square" anchor="ctr" anchorCtr="0">
            <a:noAutofit/>
          </a:bodyPr>
          <a:lstStyle/>
          <a:p>
            <a:pPr algn="ctr" defTabSz="896215">
              <a:defRPr/>
            </a:pPr>
            <a:r>
              <a:rPr lang="en-US" sz="1057" kern="0" dirty="0">
                <a:solidFill>
                  <a:srgbClr val="505050"/>
                </a:solidFill>
                <a:latin typeface="Segoe UI" panose="020B0502040204020203" pitchFamily="34" charset="0"/>
                <a:cs typeface="Segoe UI" panose="020B0502040204020203" pitchFamily="34" charset="0"/>
              </a:rPr>
              <a:t>Device Guard</a:t>
            </a:r>
          </a:p>
        </p:txBody>
      </p:sp>
    </p:spTree>
    <p:extLst>
      <p:ext uri="{BB962C8B-B14F-4D97-AF65-F5344CB8AC3E}">
        <p14:creationId xmlns:p14="http://schemas.microsoft.com/office/powerpoint/2010/main" val="123559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125A-AF3C-4A8B-9AE2-DA573C3BB495}"/>
              </a:ext>
            </a:extLst>
          </p:cNvPr>
          <p:cNvSpPr>
            <a:spLocks noGrp="1"/>
          </p:cNvSpPr>
          <p:nvPr>
            <p:ph type="title"/>
          </p:nvPr>
        </p:nvSpPr>
        <p:spPr>
          <a:xfrm>
            <a:off x="866" y="81441"/>
            <a:ext cx="11332823" cy="696834"/>
          </a:xfrm>
        </p:spPr>
        <p:txBody>
          <a:bodyPr vert="horz" wrap="square" lIns="268889" tIns="268889" rIns="0" bIns="0" rtlCol="0" anchor="t">
            <a:noAutofit/>
          </a:bodyPr>
          <a:lstStyle/>
          <a:p>
            <a:r>
              <a:rPr lang="en-US" sz="4000" dirty="0">
                <a:solidFill>
                  <a:srgbClr val="0078D7"/>
                </a:solidFill>
                <a:latin typeface="Segoe UI Light" panose="020B0502040204020203" pitchFamily="34" charset="0"/>
                <a:cs typeface="Segoe UI Light" panose="020B0502040204020203" pitchFamily="34" charset="0"/>
              </a:rPr>
              <a:t>Microsoft 365 A5 value</a:t>
            </a:r>
            <a:endParaRPr lang="en-IN" sz="4000" dirty="0">
              <a:solidFill>
                <a:srgbClr val="0078D7"/>
              </a:solidFill>
              <a:latin typeface="Segoe UI Light" panose="020B0502040204020203" pitchFamily="34" charset="0"/>
              <a:cs typeface="Segoe UI Light" panose="020B0502040204020203" pitchFamily="34" charset="0"/>
            </a:endParaRPr>
          </a:p>
        </p:txBody>
      </p:sp>
      <p:sp>
        <p:nvSpPr>
          <p:cNvPr id="20" name="Title 1">
            <a:extLst>
              <a:ext uri="{FF2B5EF4-FFF2-40B4-BE49-F238E27FC236}">
                <a16:creationId xmlns:a16="http://schemas.microsoft.com/office/drawing/2014/main" id="{476C0BEB-FF74-4395-8DD3-B95A211E9569}"/>
              </a:ext>
            </a:extLst>
          </p:cNvPr>
          <p:cNvSpPr txBox="1">
            <a:spLocks/>
          </p:cNvSpPr>
          <p:nvPr/>
        </p:nvSpPr>
        <p:spPr>
          <a:xfrm>
            <a:off x="191566" y="1028957"/>
            <a:ext cx="12000434" cy="400053"/>
          </a:xfrm>
          <a:prstGeom prst="rect">
            <a:avLst/>
          </a:prstGeom>
        </p:spPr>
        <p:txBody>
          <a:bodyPr wrap="square">
            <a:spAutoFit/>
          </a:bodyPr>
          <a:lstStyle>
            <a:defPPr>
              <a:defRPr lang="en-US"/>
            </a:defPPr>
            <a:lvl1pPr algn="ctr"/>
          </a:lstStyle>
          <a:p>
            <a:pPr algn="l" defTabSz="840469"/>
            <a:r>
              <a:rPr lang="en-US" sz="1961" i="1" dirty="0">
                <a:solidFill>
                  <a:srgbClr val="B2B2B2"/>
                </a:solidFill>
                <a:latin typeface="Segoe UI Semilight" panose="020B0402040204020203" pitchFamily="34" charset="0"/>
                <a:cs typeface="Segoe UI Semilight" panose="020B0402040204020203" pitchFamily="34" charset="0"/>
              </a:rPr>
              <a:t>Microsoft 365 A5 adds value to Microsoft 365 A3 across these solution areas</a:t>
            </a:r>
          </a:p>
        </p:txBody>
      </p:sp>
      <p:grpSp>
        <p:nvGrpSpPr>
          <p:cNvPr id="9" name="Group 8">
            <a:extLst>
              <a:ext uri="{FF2B5EF4-FFF2-40B4-BE49-F238E27FC236}">
                <a16:creationId xmlns:a16="http://schemas.microsoft.com/office/drawing/2014/main" id="{13D3BE10-7195-4F30-88B8-255799A4EA53}"/>
              </a:ext>
            </a:extLst>
          </p:cNvPr>
          <p:cNvGrpSpPr/>
          <p:nvPr/>
        </p:nvGrpSpPr>
        <p:grpSpPr>
          <a:xfrm>
            <a:off x="3624013" y="2821041"/>
            <a:ext cx="2378868" cy="2166098"/>
            <a:chOff x="3454940" y="2818285"/>
            <a:chExt cx="2379205" cy="2166405"/>
          </a:xfrm>
        </p:grpSpPr>
        <p:sp>
          <p:nvSpPr>
            <p:cNvPr id="26" name="Rectangle 25">
              <a:extLst>
                <a:ext uri="{FF2B5EF4-FFF2-40B4-BE49-F238E27FC236}">
                  <a16:creationId xmlns:a16="http://schemas.microsoft.com/office/drawing/2014/main" id="{C1F933EB-034B-422B-AABF-D0F57A343EFF}"/>
                </a:ext>
              </a:extLst>
            </p:cNvPr>
            <p:cNvSpPr/>
            <p:nvPr/>
          </p:nvSpPr>
          <p:spPr bwMode="auto">
            <a:xfrm>
              <a:off x="3551622" y="3891769"/>
              <a:ext cx="2185842" cy="10929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40469"/>
              <a:r>
                <a:rPr lang="en-US" sz="1287" dirty="0">
                  <a:solidFill>
                    <a:srgbClr val="282828"/>
                  </a:solidFill>
                  <a:latin typeface="Segoe UI"/>
                </a:rPr>
                <a:t>Brings together information protection &amp; advanced compliance capabilities to protect and govern data while reducing risk</a:t>
              </a:r>
            </a:p>
          </p:txBody>
        </p:sp>
        <p:grpSp>
          <p:nvGrpSpPr>
            <p:cNvPr id="4" name="Group 3">
              <a:extLst>
                <a:ext uri="{FF2B5EF4-FFF2-40B4-BE49-F238E27FC236}">
                  <a16:creationId xmlns:a16="http://schemas.microsoft.com/office/drawing/2014/main" id="{3C6A8997-04F8-4187-AC77-0CD91CDF9981}"/>
                </a:ext>
              </a:extLst>
            </p:cNvPr>
            <p:cNvGrpSpPr/>
            <p:nvPr/>
          </p:nvGrpSpPr>
          <p:grpSpPr>
            <a:xfrm>
              <a:off x="3454940" y="2818285"/>
              <a:ext cx="2379205" cy="1153228"/>
              <a:chOff x="3524218" y="2507577"/>
              <a:chExt cx="2426913" cy="1176353"/>
            </a:xfrm>
          </p:grpSpPr>
          <p:sp>
            <p:nvSpPr>
              <p:cNvPr id="70" name="Freeform: Shape 69">
                <a:extLst>
                  <a:ext uri="{FF2B5EF4-FFF2-40B4-BE49-F238E27FC236}">
                    <a16:creationId xmlns:a16="http://schemas.microsoft.com/office/drawing/2014/main" id="{ED957C29-F493-4534-B3D2-D5B761F80FFF}"/>
                  </a:ext>
                </a:extLst>
              </p:cNvPr>
              <p:cNvSpPr/>
              <p:nvPr/>
            </p:nvSpPr>
            <p:spPr bwMode="auto">
              <a:xfrm>
                <a:off x="3524218"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a:solidFill>
                      <a:srgbClr val="0078D4"/>
                    </a:solidFill>
                    <a:latin typeface="Segoe UI Semibold"/>
                    <a:cs typeface="Segoe UI" panose="020B0502040204020203" pitchFamily="34" charset="0"/>
                  </a:rPr>
                  <a:t>Compliance</a:t>
                </a:r>
              </a:p>
            </p:txBody>
          </p:sp>
          <p:grpSp>
            <p:nvGrpSpPr>
              <p:cNvPr id="39" name="Group 10">
                <a:extLst>
                  <a:ext uri="{FF2B5EF4-FFF2-40B4-BE49-F238E27FC236}">
                    <a16:creationId xmlns:a16="http://schemas.microsoft.com/office/drawing/2014/main" id="{47773313-1815-428A-BFC3-046330A23DAB}"/>
                  </a:ext>
                </a:extLst>
              </p:cNvPr>
              <p:cNvGrpSpPr>
                <a:grpSpLocks noChangeAspect="1"/>
              </p:cNvGrpSpPr>
              <p:nvPr/>
            </p:nvGrpSpPr>
            <p:grpSpPr bwMode="auto">
              <a:xfrm>
                <a:off x="4452670" y="2507577"/>
                <a:ext cx="570008" cy="526620"/>
                <a:chOff x="3035" y="2221"/>
                <a:chExt cx="289" cy="267"/>
              </a:xfrm>
            </p:grpSpPr>
            <p:sp>
              <p:nvSpPr>
                <p:cNvPr id="40" name="Freeform 11">
                  <a:extLst>
                    <a:ext uri="{FF2B5EF4-FFF2-40B4-BE49-F238E27FC236}">
                      <a16:creationId xmlns:a16="http://schemas.microsoft.com/office/drawing/2014/main" id="{D25DAF30-C4FE-4F90-9AC7-667E2F79E982}"/>
                    </a:ext>
                  </a:extLst>
                </p:cNvPr>
                <p:cNvSpPr>
                  <a:spLocks/>
                </p:cNvSpPr>
                <p:nvPr/>
              </p:nvSpPr>
              <p:spPr bwMode="auto">
                <a:xfrm>
                  <a:off x="3035" y="2327"/>
                  <a:ext cx="250" cy="161"/>
                </a:xfrm>
                <a:custGeom>
                  <a:avLst/>
                  <a:gdLst>
                    <a:gd name="T0" fmla="*/ 0 w 339"/>
                    <a:gd name="T1" fmla="*/ 0 h 217"/>
                    <a:gd name="T2" fmla="*/ 0 w 339"/>
                    <a:gd name="T3" fmla="*/ 0 h 217"/>
                    <a:gd name="T4" fmla="*/ 0 w 339"/>
                    <a:gd name="T5" fmla="*/ 217 h 217"/>
                    <a:gd name="T6" fmla="*/ 339 w 339"/>
                    <a:gd name="T7" fmla="*/ 217 h 217"/>
                    <a:gd name="T8" fmla="*/ 339 w 339"/>
                    <a:gd name="T9" fmla="*/ 160 h 217"/>
                    <a:gd name="T10" fmla="*/ 52 w 339"/>
                    <a:gd name="T11" fmla="*/ 160 h 217"/>
                    <a:gd name="T12" fmla="*/ 52 w 339"/>
                    <a:gd name="T13" fmla="*/ 0 h 217"/>
                    <a:gd name="T14" fmla="*/ 0 w 339"/>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7">
                      <a:moveTo>
                        <a:pt x="0" y="0"/>
                      </a:moveTo>
                      <a:lnTo>
                        <a:pt x="0" y="0"/>
                      </a:lnTo>
                      <a:lnTo>
                        <a:pt x="0" y="217"/>
                      </a:lnTo>
                      <a:lnTo>
                        <a:pt x="339" y="217"/>
                      </a:lnTo>
                      <a:lnTo>
                        <a:pt x="339" y="160"/>
                      </a:lnTo>
                      <a:lnTo>
                        <a:pt x="52" y="160"/>
                      </a:lnTo>
                      <a:lnTo>
                        <a:pt x="52" y="0"/>
                      </a:lnTo>
                      <a:lnTo>
                        <a:pt x="0" y="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2" name="Freeform 12">
                  <a:extLst>
                    <a:ext uri="{FF2B5EF4-FFF2-40B4-BE49-F238E27FC236}">
                      <a16:creationId xmlns:a16="http://schemas.microsoft.com/office/drawing/2014/main" id="{7FDD6288-B8B9-4545-B0E0-35D3B0C5AA67}"/>
                    </a:ext>
                  </a:extLst>
                </p:cNvPr>
                <p:cNvSpPr>
                  <a:spLocks/>
                </p:cNvSpPr>
                <p:nvPr/>
              </p:nvSpPr>
              <p:spPr bwMode="auto">
                <a:xfrm>
                  <a:off x="3035" y="2274"/>
                  <a:ext cx="38" cy="28"/>
                </a:xfrm>
                <a:custGeom>
                  <a:avLst/>
                  <a:gdLst>
                    <a:gd name="T0" fmla="*/ 0 w 52"/>
                    <a:gd name="T1" fmla="*/ 38 h 38"/>
                    <a:gd name="T2" fmla="*/ 0 w 52"/>
                    <a:gd name="T3" fmla="*/ 38 h 38"/>
                    <a:gd name="T4" fmla="*/ 52 w 52"/>
                    <a:gd name="T5" fmla="*/ 38 h 38"/>
                    <a:gd name="T6" fmla="*/ 52 w 52"/>
                    <a:gd name="T7" fmla="*/ 0 h 38"/>
                    <a:gd name="T8" fmla="*/ 0 w 52"/>
                    <a:gd name="T9" fmla="*/ 0 h 38"/>
                    <a:gd name="T10" fmla="*/ 0 w 52"/>
                    <a:gd name="T11" fmla="*/ 38 h 38"/>
                  </a:gdLst>
                  <a:ahLst/>
                  <a:cxnLst>
                    <a:cxn ang="0">
                      <a:pos x="T0" y="T1"/>
                    </a:cxn>
                    <a:cxn ang="0">
                      <a:pos x="T2" y="T3"/>
                    </a:cxn>
                    <a:cxn ang="0">
                      <a:pos x="T4" y="T5"/>
                    </a:cxn>
                    <a:cxn ang="0">
                      <a:pos x="T6" y="T7"/>
                    </a:cxn>
                    <a:cxn ang="0">
                      <a:pos x="T8" y="T9"/>
                    </a:cxn>
                    <a:cxn ang="0">
                      <a:pos x="T10" y="T11"/>
                    </a:cxn>
                  </a:cxnLst>
                  <a:rect l="0" t="0" r="r" b="b"/>
                  <a:pathLst>
                    <a:path w="52" h="38">
                      <a:moveTo>
                        <a:pt x="0" y="38"/>
                      </a:moveTo>
                      <a:lnTo>
                        <a:pt x="0" y="38"/>
                      </a:lnTo>
                      <a:lnTo>
                        <a:pt x="52" y="38"/>
                      </a:lnTo>
                      <a:lnTo>
                        <a:pt x="52" y="0"/>
                      </a:lnTo>
                      <a:lnTo>
                        <a:pt x="0" y="0"/>
                      </a:lnTo>
                      <a:lnTo>
                        <a:pt x="0" y="38"/>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3" name="Freeform 13">
                  <a:extLst>
                    <a:ext uri="{FF2B5EF4-FFF2-40B4-BE49-F238E27FC236}">
                      <a16:creationId xmlns:a16="http://schemas.microsoft.com/office/drawing/2014/main" id="{CE88D56F-922F-432D-957B-5B9393CF4EC7}"/>
                    </a:ext>
                  </a:extLst>
                </p:cNvPr>
                <p:cNvSpPr>
                  <a:spLocks noEditPoints="1"/>
                </p:cNvSpPr>
                <p:nvPr/>
              </p:nvSpPr>
              <p:spPr bwMode="auto">
                <a:xfrm>
                  <a:off x="3097" y="2274"/>
                  <a:ext cx="227" cy="148"/>
                </a:xfrm>
                <a:custGeom>
                  <a:avLst/>
                  <a:gdLst>
                    <a:gd name="T0" fmla="*/ 135 w 307"/>
                    <a:gd name="T1" fmla="*/ 183 h 200"/>
                    <a:gd name="T2" fmla="*/ 135 w 307"/>
                    <a:gd name="T3" fmla="*/ 183 h 200"/>
                    <a:gd name="T4" fmla="*/ 76 w 307"/>
                    <a:gd name="T5" fmla="*/ 123 h 200"/>
                    <a:gd name="T6" fmla="*/ 76 w 307"/>
                    <a:gd name="T7" fmla="*/ 99 h 200"/>
                    <a:gd name="T8" fmla="*/ 100 w 307"/>
                    <a:gd name="T9" fmla="*/ 99 h 200"/>
                    <a:gd name="T10" fmla="*/ 135 w 307"/>
                    <a:gd name="T11" fmla="*/ 135 h 200"/>
                    <a:gd name="T12" fmla="*/ 198 w 307"/>
                    <a:gd name="T13" fmla="*/ 72 h 200"/>
                    <a:gd name="T14" fmla="*/ 229 w 307"/>
                    <a:gd name="T15" fmla="*/ 41 h 200"/>
                    <a:gd name="T16" fmla="*/ 232 w 307"/>
                    <a:gd name="T17" fmla="*/ 38 h 200"/>
                    <a:gd name="T18" fmla="*/ 235 w 307"/>
                    <a:gd name="T19" fmla="*/ 36 h 200"/>
                    <a:gd name="T20" fmla="*/ 255 w 307"/>
                    <a:gd name="T21" fmla="*/ 33 h 200"/>
                    <a:gd name="T22" fmla="*/ 259 w 307"/>
                    <a:gd name="T23" fmla="*/ 36 h 200"/>
                    <a:gd name="T24" fmla="*/ 261 w 307"/>
                    <a:gd name="T25" fmla="*/ 38 h 200"/>
                    <a:gd name="T26" fmla="*/ 259 w 307"/>
                    <a:gd name="T27" fmla="*/ 60 h 200"/>
                    <a:gd name="T28" fmla="*/ 255 w 307"/>
                    <a:gd name="T29" fmla="*/ 64 h 200"/>
                    <a:gd name="T30" fmla="*/ 246 w 307"/>
                    <a:gd name="T31" fmla="*/ 72 h 200"/>
                    <a:gd name="T32" fmla="*/ 135 w 307"/>
                    <a:gd name="T33" fmla="*/ 183 h 200"/>
                    <a:gd name="T34" fmla="*/ 289 w 307"/>
                    <a:gd name="T35" fmla="*/ 0 h 200"/>
                    <a:gd name="T36" fmla="*/ 289 w 307"/>
                    <a:gd name="T37" fmla="*/ 0 h 200"/>
                    <a:gd name="T38" fmla="*/ 272 w 307"/>
                    <a:gd name="T39" fmla="*/ 0 h 200"/>
                    <a:gd name="T40" fmla="*/ 0 w 307"/>
                    <a:gd name="T41" fmla="*/ 0 h 200"/>
                    <a:gd name="T42" fmla="*/ 0 w 307"/>
                    <a:gd name="T43" fmla="*/ 0 h 200"/>
                    <a:gd name="T44" fmla="*/ 0 w 307"/>
                    <a:gd name="T45" fmla="*/ 38 h 200"/>
                    <a:gd name="T46" fmla="*/ 0 w 307"/>
                    <a:gd name="T47" fmla="*/ 41 h 200"/>
                    <a:gd name="T48" fmla="*/ 0 w 307"/>
                    <a:gd name="T49" fmla="*/ 72 h 200"/>
                    <a:gd name="T50" fmla="*/ 0 w 307"/>
                    <a:gd name="T51" fmla="*/ 200 h 200"/>
                    <a:gd name="T52" fmla="*/ 255 w 307"/>
                    <a:gd name="T53" fmla="*/ 200 h 200"/>
                    <a:gd name="T54" fmla="*/ 272 w 307"/>
                    <a:gd name="T55" fmla="*/ 200 h 200"/>
                    <a:gd name="T56" fmla="*/ 289 w 307"/>
                    <a:gd name="T57" fmla="*/ 200 h 200"/>
                    <a:gd name="T58" fmla="*/ 307 w 307"/>
                    <a:gd name="T59" fmla="*/ 200 h 200"/>
                    <a:gd name="T60" fmla="*/ 307 w 307"/>
                    <a:gd name="T61" fmla="*/ 0 h 200"/>
                    <a:gd name="T62" fmla="*/ 289 w 307"/>
                    <a:gd name="T6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0">
                      <a:moveTo>
                        <a:pt x="135" y="183"/>
                      </a:moveTo>
                      <a:lnTo>
                        <a:pt x="135" y="183"/>
                      </a:lnTo>
                      <a:lnTo>
                        <a:pt x="76" y="123"/>
                      </a:lnTo>
                      <a:cubicBezTo>
                        <a:pt x="69" y="116"/>
                        <a:pt x="69" y="105"/>
                        <a:pt x="76" y="99"/>
                      </a:cubicBezTo>
                      <a:cubicBezTo>
                        <a:pt x="82" y="92"/>
                        <a:pt x="93" y="92"/>
                        <a:pt x="100" y="99"/>
                      </a:cubicBezTo>
                      <a:lnTo>
                        <a:pt x="135" y="135"/>
                      </a:lnTo>
                      <a:lnTo>
                        <a:pt x="198" y="72"/>
                      </a:lnTo>
                      <a:lnTo>
                        <a:pt x="229" y="41"/>
                      </a:lnTo>
                      <a:lnTo>
                        <a:pt x="232" y="38"/>
                      </a:lnTo>
                      <a:lnTo>
                        <a:pt x="235" y="36"/>
                      </a:lnTo>
                      <a:cubicBezTo>
                        <a:pt x="240" y="30"/>
                        <a:pt x="248" y="29"/>
                        <a:pt x="255" y="33"/>
                      </a:cubicBezTo>
                      <a:cubicBezTo>
                        <a:pt x="256" y="33"/>
                        <a:pt x="257" y="34"/>
                        <a:pt x="259" y="36"/>
                      </a:cubicBezTo>
                      <a:cubicBezTo>
                        <a:pt x="259" y="36"/>
                        <a:pt x="260" y="37"/>
                        <a:pt x="261" y="38"/>
                      </a:cubicBezTo>
                      <a:cubicBezTo>
                        <a:pt x="265" y="45"/>
                        <a:pt x="265" y="54"/>
                        <a:pt x="259" y="60"/>
                      </a:cubicBezTo>
                      <a:lnTo>
                        <a:pt x="255" y="64"/>
                      </a:lnTo>
                      <a:lnTo>
                        <a:pt x="246" y="72"/>
                      </a:lnTo>
                      <a:lnTo>
                        <a:pt x="135" y="183"/>
                      </a:lnTo>
                      <a:close/>
                      <a:moveTo>
                        <a:pt x="289" y="0"/>
                      </a:moveTo>
                      <a:lnTo>
                        <a:pt x="289" y="0"/>
                      </a:lnTo>
                      <a:lnTo>
                        <a:pt x="272" y="0"/>
                      </a:lnTo>
                      <a:lnTo>
                        <a:pt x="0" y="0"/>
                      </a:lnTo>
                      <a:lnTo>
                        <a:pt x="0" y="0"/>
                      </a:lnTo>
                      <a:lnTo>
                        <a:pt x="0" y="38"/>
                      </a:lnTo>
                      <a:lnTo>
                        <a:pt x="0" y="41"/>
                      </a:lnTo>
                      <a:lnTo>
                        <a:pt x="0" y="72"/>
                      </a:lnTo>
                      <a:lnTo>
                        <a:pt x="0" y="200"/>
                      </a:lnTo>
                      <a:lnTo>
                        <a:pt x="255" y="200"/>
                      </a:lnTo>
                      <a:lnTo>
                        <a:pt x="272" y="200"/>
                      </a:lnTo>
                      <a:lnTo>
                        <a:pt x="289" y="200"/>
                      </a:lnTo>
                      <a:lnTo>
                        <a:pt x="307" y="200"/>
                      </a:lnTo>
                      <a:lnTo>
                        <a:pt x="307" y="0"/>
                      </a:lnTo>
                      <a:lnTo>
                        <a:pt x="289" y="0"/>
                      </a:lnTo>
                      <a:close/>
                    </a:path>
                  </a:pathLst>
                </a:custGeom>
                <a:solidFill>
                  <a:srgbClr val="D1D1D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4" name="Freeform 14">
                  <a:extLst>
                    <a:ext uri="{FF2B5EF4-FFF2-40B4-BE49-F238E27FC236}">
                      <a16:creationId xmlns:a16="http://schemas.microsoft.com/office/drawing/2014/main" id="{6252E0F2-25D7-4D47-9CD5-E94EED06FE29}"/>
                    </a:ext>
                  </a:extLst>
                </p:cNvPr>
                <p:cNvSpPr>
                  <a:spLocks/>
                </p:cNvSpPr>
                <p:nvPr/>
              </p:nvSpPr>
              <p:spPr bwMode="auto">
                <a:xfrm>
                  <a:off x="3096" y="2221"/>
                  <a:ext cx="227" cy="28"/>
                </a:xfrm>
                <a:custGeom>
                  <a:avLst/>
                  <a:gdLst>
                    <a:gd name="T0" fmla="*/ 0 w 307"/>
                    <a:gd name="T1" fmla="*/ 0 h 38"/>
                    <a:gd name="T2" fmla="*/ 0 w 307"/>
                    <a:gd name="T3" fmla="*/ 0 h 38"/>
                    <a:gd name="T4" fmla="*/ 0 w 307"/>
                    <a:gd name="T5" fmla="*/ 38 h 38"/>
                    <a:gd name="T6" fmla="*/ 14 w 307"/>
                    <a:gd name="T7" fmla="*/ 38 h 38"/>
                    <a:gd name="T8" fmla="*/ 293 w 307"/>
                    <a:gd name="T9" fmla="*/ 38 h 38"/>
                    <a:gd name="T10" fmla="*/ 307 w 307"/>
                    <a:gd name="T11" fmla="*/ 38 h 38"/>
                    <a:gd name="T12" fmla="*/ 307 w 307"/>
                    <a:gd name="T13" fmla="*/ 0 h 38"/>
                    <a:gd name="T14" fmla="*/ 0 w 3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0"/>
                      </a:moveTo>
                      <a:lnTo>
                        <a:pt x="0" y="0"/>
                      </a:lnTo>
                      <a:lnTo>
                        <a:pt x="0" y="38"/>
                      </a:lnTo>
                      <a:lnTo>
                        <a:pt x="14" y="38"/>
                      </a:lnTo>
                      <a:lnTo>
                        <a:pt x="293" y="38"/>
                      </a:lnTo>
                      <a:lnTo>
                        <a:pt x="307" y="38"/>
                      </a:lnTo>
                      <a:lnTo>
                        <a:pt x="307" y="0"/>
                      </a:lnTo>
                      <a:lnTo>
                        <a:pt x="0" y="0"/>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45" name="Freeform 15">
                  <a:extLst>
                    <a:ext uri="{FF2B5EF4-FFF2-40B4-BE49-F238E27FC236}">
                      <a16:creationId xmlns:a16="http://schemas.microsoft.com/office/drawing/2014/main" id="{CA8B6BD9-C0BD-435C-B990-E1D8AB398A44}"/>
                    </a:ext>
                  </a:extLst>
                </p:cNvPr>
                <p:cNvSpPr>
                  <a:spLocks/>
                </p:cNvSpPr>
                <p:nvPr/>
              </p:nvSpPr>
              <p:spPr bwMode="auto">
                <a:xfrm>
                  <a:off x="3148" y="2295"/>
                  <a:ext cx="145" cy="114"/>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rgbClr val="2F2F2D"/>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grpSp>
        <p:nvGrpSpPr>
          <p:cNvPr id="10" name="Group 9">
            <a:extLst>
              <a:ext uri="{FF2B5EF4-FFF2-40B4-BE49-F238E27FC236}">
                <a16:creationId xmlns:a16="http://schemas.microsoft.com/office/drawing/2014/main" id="{6EC7D7DC-ADFE-4A17-B6E4-8CB441911B2A}"/>
              </a:ext>
            </a:extLst>
          </p:cNvPr>
          <p:cNvGrpSpPr/>
          <p:nvPr/>
        </p:nvGrpSpPr>
        <p:grpSpPr>
          <a:xfrm>
            <a:off x="6188685" y="2812342"/>
            <a:ext cx="2378868" cy="2174798"/>
            <a:chOff x="6019976" y="2809584"/>
            <a:chExt cx="2379205" cy="2175106"/>
          </a:xfrm>
        </p:grpSpPr>
        <p:sp>
          <p:nvSpPr>
            <p:cNvPr id="27" name="Rectangle 26">
              <a:extLst>
                <a:ext uri="{FF2B5EF4-FFF2-40B4-BE49-F238E27FC236}">
                  <a16:creationId xmlns:a16="http://schemas.microsoft.com/office/drawing/2014/main" id="{61F2CC78-9F03-4623-8D40-123D193D8DCE}"/>
                </a:ext>
              </a:extLst>
            </p:cNvPr>
            <p:cNvSpPr/>
            <p:nvPr/>
          </p:nvSpPr>
          <p:spPr bwMode="auto">
            <a:xfrm>
              <a:off x="6116657" y="3891769"/>
              <a:ext cx="2185842" cy="10929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40469"/>
              <a:r>
                <a:rPr lang="en-US" sz="1287" dirty="0">
                  <a:solidFill>
                    <a:srgbClr val="282828"/>
                  </a:solidFill>
                  <a:latin typeface="Segoe UI"/>
                </a:rPr>
                <a:t>Adds audio conferencing and calling capabilities in the cloud to enable your teams </a:t>
              </a:r>
            </a:p>
          </p:txBody>
        </p:sp>
        <p:grpSp>
          <p:nvGrpSpPr>
            <p:cNvPr id="5" name="Group 4">
              <a:extLst>
                <a:ext uri="{FF2B5EF4-FFF2-40B4-BE49-F238E27FC236}">
                  <a16:creationId xmlns:a16="http://schemas.microsoft.com/office/drawing/2014/main" id="{C6FA72A7-8915-4F97-B357-BB278F899D72}"/>
                </a:ext>
              </a:extLst>
            </p:cNvPr>
            <p:cNvGrpSpPr/>
            <p:nvPr/>
          </p:nvGrpSpPr>
          <p:grpSpPr>
            <a:xfrm>
              <a:off x="6019976" y="2809584"/>
              <a:ext cx="2379205" cy="1161929"/>
              <a:chOff x="6140688" y="2498702"/>
              <a:chExt cx="2426913" cy="1185228"/>
            </a:xfrm>
          </p:grpSpPr>
          <p:sp>
            <p:nvSpPr>
              <p:cNvPr id="22" name="Freeform: Shape 21">
                <a:extLst>
                  <a:ext uri="{FF2B5EF4-FFF2-40B4-BE49-F238E27FC236}">
                    <a16:creationId xmlns:a16="http://schemas.microsoft.com/office/drawing/2014/main" id="{9395D1CE-6D0A-45B0-BDCC-7F0719601885}"/>
                  </a:ext>
                </a:extLst>
              </p:cNvPr>
              <p:cNvSpPr/>
              <p:nvPr/>
            </p:nvSpPr>
            <p:spPr bwMode="auto">
              <a:xfrm>
                <a:off x="6140688"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spcAft>
                    <a:spcPts val="1082"/>
                  </a:spcAft>
                </a:pPr>
                <a:r>
                  <a:rPr lang="en-IN" sz="1839" b="1" kern="0">
                    <a:solidFill>
                      <a:srgbClr val="0078D4"/>
                    </a:solidFill>
                    <a:latin typeface="Segoe UI Semibold"/>
                    <a:cs typeface="Segoe UI" panose="020B0502040204020203" pitchFamily="34" charset="0"/>
                  </a:rPr>
                  <a:t>Meetings &amp; Calling</a:t>
                </a:r>
              </a:p>
            </p:txBody>
          </p:sp>
          <p:grpSp>
            <p:nvGrpSpPr>
              <p:cNvPr id="48" name="Group 18">
                <a:extLst>
                  <a:ext uri="{FF2B5EF4-FFF2-40B4-BE49-F238E27FC236}">
                    <a16:creationId xmlns:a16="http://schemas.microsoft.com/office/drawing/2014/main" id="{F1F2DA0C-2FC3-4C6D-9CFD-1540E950D2C8}"/>
                  </a:ext>
                </a:extLst>
              </p:cNvPr>
              <p:cNvGrpSpPr>
                <a:grpSpLocks noChangeAspect="1"/>
              </p:cNvGrpSpPr>
              <p:nvPr/>
            </p:nvGrpSpPr>
            <p:grpSpPr bwMode="auto">
              <a:xfrm>
                <a:off x="7080974" y="2498702"/>
                <a:ext cx="546342" cy="544371"/>
                <a:chOff x="4523" y="2216"/>
                <a:chExt cx="277" cy="276"/>
              </a:xfrm>
            </p:grpSpPr>
            <p:sp>
              <p:nvSpPr>
                <p:cNvPr id="49" name="Freeform 19">
                  <a:extLst>
                    <a:ext uri="{FF2B5EF4-FFF2-40B4-BE49-F238E27FC236}">
                      <a16:creationId xmlns:a16="http://schemas.microsoft.com/office/drawing/2014/main" id="{0A55B64E-8141-4689-ABE5-A43E977C635B}"/>
                    </a:ext>
                  </a:extLst>
                </p:cNvPr>
                <p:cNvSpPr>
                  <a:spLocks/>
                </p:cNvSpPr>
                <p:nvPr/>
              </p:nvSpPr>
              <p:spPr bwMode="auto">
                <a:xfrm>
                  <a:off x="4523" y="2216"/>
                  <a:ext cx="277" cy="276"/>
                </a:xfrm>
                <a:custGeom>
                  <a:avLst/>
                  <a:gdLst>
                    <a:gd name="T0" fmla="*/ 291 w 374"/>
                    <a:gd name="T1" fmla="*/ 373 h 373"/>
                    <a:gd name="T2" fmla="*/ 291 w 374"/>
                    <a:gd name="T3" fmla="*/ 373 h 373"/>
                    <a:gd name="T4" fmla="*/ 244 w 374"/>
                    <a:gd name="T5" fmla="*/ 365 h 373"/>
                    <a:gd name="T6" fmla="*/ 195 w 374"/>
                    <a:gd name="T7" fmla="*/ 345 h 373"/>
                    <a:gd name="T8" fmla="*/ 146 w 374"/>
                    <a:gd name="T9" fmla="*/ 313 h 373"/>
                    <a:gd name="T10" fmla="*/ 100 w 374"/>
                    <a:gd name="T11" fmla="*/ 274 h 373"/>
                    <a:gd name="T12" fmla="*/ 60 w 374"/>
                    <a:gd name="T13" fmla="*/ 228 h 373"/>
                    <a:gd name="T14" fmla="*/ 29 w 374"/>
                    <a:gd name="T15" fmla="*/ 180 h 373"/>
                    <a:gd name="T16" fmla="*/ 8 w 374"/>
                    <a:gd name="T17" fmla="*/ 130 h 373"/>
                    <a:gd name="T18" fmla="*/ 0 w 374"/>
                    <a:gd name="T19" fmla="*/ 82 h 373"/>
                    <a:gd name="T20" fmla="*/ 3 w 374"/>
                    <a:gd name="T21" fmla="*/ 57 h 373"/>
                    <a:gd name="T22" fmla="*/ 11 w 374"/>
                    <a:gd name="T23" fmla="*/ 39 h 373"/>
                    <a:gd name="T24" fmla="*/ 25 w 374"/>
                    <a:gd name="T25" fmla="*/ 23 h 373"/>
                    <a:gd name="T26" fmla="*/ 42 w 374"/>
                    <a:gd name="T27" fmla="*/ 5 h 373"/>
                    <a:gd name="T28" fmla="*/ 56 w 374"/>
                    <a:gd name="T29" fmla="*/ 0 h 373"/>
                    <a:gd name="T30" fmla="*/ 65 w 374"/>
                    <a:gd name="T31" fmla="*/ 3 h 373"/>
                    <a:gd name="T32" fmla="*/ 75 w 374"/>
                    <a:gd name="T33" fmla="*/ 10 h 373"/>
                    <a:gd name="T34" fmla="*/ 87 w 374"/>
                    <a:gd name="T35" fmla="*/ 21 h 373"/>
                    <a:gd name="T36" fmla="*/ 98 w 374"/>
                    <a:gd name="T37" fmla="*/ 33 h 373"/>
                    <a:gd name="T38" fmla="*/ 108 w 374"/>
                    <a:gd name="T39" fmla="*/ 43 h 373"/>
                    <a:gd name="T40" fmla="*/ 115 w 374"/>
                    <a:gd name="T41" fmla="*/ 51 h 373"/>
                    <a:gd name="T42" fmla="*/ 121 w 374"/>
                    <a:gd name="T43" fmla="*/ 65 h 373"/>
                    <a:gd name="T44" fmla="*/ 118 w 374"/>
                    <a:gd name="T45" fmla="*/ 75 h 373"/>
                    <a:gd name="T46" fmla="*/ 110 w 374"/>
                    <a:gd name="T47" fmla="*/ 84 h 373"/>
                    <a:gd name="T48" fmla="*/ 100 w 374"/>
                    <a:gd name="T49" fmla="*/ 93 h 373"/>
                    <a:gd name="T50" fmla="*/ 90 w 374"/>
                    <a:gd name="T51" fmla="*/ 104 h 373"/>
                    <a:gd name="T52" fmla="*/ 82 w 374"/>
                    <a:gd name="T53" fmla="*/ 117 h 373"/>
                    <a:gd name="T54" fmla="*/ 79 w 374"/>
                    <a:gd name="T55" fmla="*/ 133 h 373"/>
                    <a:gd name="T56" fmla="*/ 82 w 374"/>
                    <a:gd name="T57" fmla="*/ 151 h 373"/>
                    <a:gd name="T58" fmla="*/ 92 w 374"/>
                    <a:gd name="T59" fmla="*/ 166 h 373"/>
                    <a:gd name="T60" fmla="*/ 207 w 374"/>
                    <a:gd name="T61" fmla="*/ 281 h 373"/>
                    <a:gd name="T62" fmla="*/ 222 w 374"/>
                    <a:gd name="T63" fmla="*/ 291 h 373"/>
                    <a:gd name="T64" fmla="*/ 240 w 374"/>
                    <a:gd name="T65" fmla="*/ 294 h 373"/>
                    <a:gd name="T66" fmla="*/ 256 w 374"/>
                    <a:gd name="T67" fmla="*/ 291 h 373"/>
                    <a:gd name="T68" fmla="*/ 269 w 374"/>
                    <a:gd name="T69" fmla="*/ 283 h 373"/>
                    <a:gd name="T70" fmla="*/ 280 w 374"/>
                    <a:gd name="T71" fmla="*/ 273 h 373"/>
                    <a:gd name="T72" fmla="*/ 289 w 374"/>
                    <a:gd name="T73" fmla="*/ 263 h 373"/>
                    <a:gd name="T74" fmla="*/ 298 w 374"/>
                    <a:gd name="T75" fmla="*/ 255 h 373"/>
                    <a:gd name="T76" fmla="*/ 308 w 374"/>
                    <a:gd name="T77" fmla="*/ 252 h 373"/>
                    <a:gd name="T78" fmla="*/ 322 w 374"/>
                    <a:gd name="T79" fmla="*/ 258 h 373"/>
                    <a:gd name="T80" fmla="*/ 330 w 374"/>
                    <a:gd name="T81" fmla="*/ 265 h 373"/>
                    <a:gd name="T82" fmla="*/ 340 w 374"/>
                    <a:gd name="T83" fmla="*/ 275 h 373"/>
                    <a:gd name="T84" fmla="*/ 352 w 374"/>
                    <a:gd name="T85" fmla="*/ 286 h 373"/>
                    <a:gd name="T86" fmla="*/ 363 w 374"/>
                    <a:gd name="T87" fmla="*/ 298 h 373"/>
                    <a:gd name="T88" fmla="*/ 371 w 374"/>
                    <a:gd name="T89" fmla="*/ 308 h 373"/>
                    <a:gd name="T90" fmla="*/ 374 w 374"/>
                    <a:gd name="T91" fmla="*/ 317 h 373"/>
                    <a:gd name="T92" fmla="*/ 368 w 374"/>
                    <a:gd name="T93" fmla="*/ 331 h 373"/>
                    <a:gd name="T94" fmla="*/ 350 w 374"/>
                    <a:gd name="T95" fmla="*/ 349 h 373"/>
                    <a:gd name="T96" fmla="*/ 334 w 374"/>
                    <a:gd name="T97" fmla="*/ 362 h 373"/>
                    <a:gd name="T98" fmla="*/ 316 w 374"/>
                    <a:gd name="T99" fmla="*/ 370 h 373"/>
                    <a:gd name="T100" fmla="*/ 291 w 374"/>
                    <a:gd name="T101"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4" h="373">
                      <a:moveTo>
                        <a:pt x="291" y="373"/>
                      </a:moveTo>
                      <a:lnTo>
                        <a:pt x="291" y="373"/>
                      </a:lnTo>
                      <a:cubicBezTo>
                        <a:pt x="276" y="373"/>
                        <a:pt x="260" y="370"/>
                        <a:pt x="244" y="365"/>
                      </a:cubicBezTo>
                      <a:cubicBezTo>
                        <a:pt x="228" y="361"/>
                        <a:pt x="211" y="354"/>
                        <a:pt x="195" y="345"/>
                      </a:cubicBezTo>
                      <a:cubicBezTo>
                        <a:pt x="179" y="336"/>
                        <a:pt x="162" y="326"/>
                        <a:pt x="146" y="313"/>
                      </a:cubicBezTo>
                      <a:cubicBezTo>
                        <a:pt x="130" y="301"/>
                        <a:pt x="115" y="288"/>
                        <a:pt x="100" y="274"/>
                      </a:cubicBezTo>
                      <a:cubicBezTo>
                        <a:pt x="86" y="260"/>
                        <a:pt x="73" y="244"/>
                        <a:pt x="60" y="228"/>
                      </a:cubicBezTo>
                      <a:cubicBezTo>
                        <a:pt x="48" y="212"/>
                        <a:pt x="38" y="196"/>
                        <a:pt x="29" y="180"/>
                      </a:cubicBezTo>
                      <a:cubicBezTo>
                        <a:pt x="20" y="163"/>
                        <a:pt x="13" y="146"/>
                        <a:pt x="8" y="130"/>
                      </a:cubicBezTo>
                      <a:cubicBezTo>
                        <a:pt x="3" y="113"/>
                        <a:pt x="0" y="97"/>
                        <a:pt x="0" y="82"/>
                      </a:cubicBezTo>
                      <a:cubicBezTo>
                        <a:pt x="0" y="72"/>
                        <a:pt x="1" y="64"/>
                        <a:pt x="3" y="57"/>
                      </a:cubicBezTo>
                      <a:cubicBezTo>
                        <a:pt x="5" y="50"/>
                        <a:pt x="8" y="44"/>
                        <a:pt x="11" y="39"/>
                      </a:cubicBezTo>
                      <a:cubicBezTo>
                        <a:pt x="15" y="33"/>
                        <a:pt x="19" y="28"/>
                        <a:pt x="25" y="23"/>
                      </a:cubicBezTo>
                      <a:cubicBezTo>
                        <a:pt x="30" y="18"/>
                        <a:pt x="36" y="12"/>
                        <a:pt x="42" y="5"/>
                      </a:cubicBezTo>
                      <a:cubicBezTo>
                        <a:pt x="46" y="1"/>
                        <a:pt x="51" y="0"/>
                        <a:pt x="56" y="0"/>
                      </a:cubicBezTo>
                      <a:cubicBezTo>
                        <a:pt x="58" y="0"/>
                        <a:pt x="61" y="1"/>
                        <a:pt x="65" y="3"/>
                      </a:cubicBezTo>
                      <a:cubicBezTo>
                        <a:pt x="68" y="5"/>
                        <a:pt x="72" y="7"/>
                        <a:pt x="75" y="10"/>
                      </a:cubicBezTo>
                      <a:cubicBezTo>
                        <a:pt x="79" y="14"/>
                        <a:pt x="83" y="17"/>
                        <a:pt x="87" y="21"/>
                      </a:cubicBezTo>
                      <a:cubicBezTo>
                        <a:pt x="91" y="25"/>
                        <a:pt x="95" y="29"/>
                        <a:pt x="98" y="33"/>
                      </a:cubicBezTo>
                      <a:cubicBezTo>
                        <a:pt x="102" y="37"/>
                        <a:pt x="105" y="40"/>
                        <a:pt x="108" y="43"/>
                      </a:cubicBezTo>
                      <a:cubicBezTo>
                        <a:pt x="111" y="47"/>
                        <a:pt x="113" y="49"/>
                        <a:pt x="115" y="51"/>
                      </a:cubicBezTo>
                      <a:cubicBezTo>
                        <a:pt x="119" y="55"/>
                        <a:pt x="121" y="59"/>
                        <a:pt x="121" y="65"/>
                      </a:cubicBezTo>
                      <a:cubicBezTo>
                        <a:pt x="121" y="68"/>
                        <a:pt x="120" y="72"/>
                        <a:pt x="118" y="75"/>
                      </a:cubicBezTo>
                      <a:cubicBezTo>
                        <a:pt x="116" y="78"/>
                        <a:pt x="113" y="81"/>
                        <a:pt x="110" y="84"/>
                      </a:cubicBezTo>
                      <a:cubicBezTo>
                        <a:pt x="107" y="87"/>
                        <a:pt x="104" y="90"/>
                        <a:pt x="100" y="93"/>
                      </a:cubicBezTo>
                      <a:cubicBezTo>
                        <a:pt x="96" y="97"/>
                        <a:pt x="93" y="100"/>
                        <a:pt x="90" y="104"/>
                      </a:cubicBezTo>
                      <a:cubicBezTo>
                        <a:pt x="87" y="108"/>
                        <a:pt x="84" y="112"/>
                        <a:pt x="82" y="117"/>
                      </a:cubicBezTo>
                      <a:cubicBezTo>
                        <a:pt x="80" y="122"/>
                        <a:pt x="79" y="127"/>
                        <a:pt x="79" y="133"/>
                      </a:cubicBezTo>
                      <a:cubicBezTo>
                        <a:pt x="79" y="140"/>
                        <a:pt x="80" y="145"/>
                        <a:pt x="82" y="151"/>
                      </a:cubicBezTo>
                      <a:cubicBezTo>
                        <a:pt x="85" y="157"/>
                        <a:pt x="88" y="162"/>
                        <a:pt x="92" y="166"/>
                      </a:cubicBezTo>
                      <a:lnTo>
                        <a:pt x="207" y="281"/>
                      </a:lnTo>
                      <a:cubicBezTo>
                        <a:pt x="211" y="285"/>
                        <a:pt x="216" y="288"/>
                        <a:pt x="222" y="291"/>
                      </a:cubicBezTo>
                      <a:cubicBezTo>
                        <a:pt x="228" y="293"/>
                        <a:pt x="234" y="294"/>
                        <a:pt x="240" y="294"/>
                      </a:cubicBezTo>
                      <a:cubicBezTo>
                        <a:pt x="246" y="294"/>
                        <a:pt x="251" y="293"/>
                        <a:pt x="256" y="291"/>
                      </a:cubicBezTo>
                      <a:cubicBezTo>
                        <a:pt x="261" y="289"/>
                        <a:pt x="265" y="286"/>
                        <a:pt x="269" y="283"/>
                      </a:cubicBezTo>
                      <a:cubicBezTo>
                        <a:pt x="273" y="280"/>
                        <a:pt x="276" y="277"/>
                        <a:pt x="280" y="273"/>
                      </a:cubicBezTo>
                      <a:cubicBezTo>
                        <a:pt x="283" y="269"/>
                        <a:pt x="286" y="266"/>
                        <a:pt x="289" y="263"/>
                      </a:cubicBezTo>
                      <a:cubicBezTo>
                        <a:pt x="292" y="260"/>
                        <a:pt x="295" y="257"/>
                        <a:pt x="298" y="255"/>
                      </a:cubicBezTo>
                      <a:cubicBezTo>
                        <a:pt x="301" y="253"/>
                        <a:pt x="305" y="252"/>
                        <a:pt x="308" y="252"/>
                      </a:cubicBezTo>
                      <a:cubicBezTo>
                        <a:pt x="314" y="252"/>
                        <a:pt x="318" y="254"/>
                        <a:pt x="322" y="258"/>
                      </a:cubicBezTo>
                      <a:cubicBezTo>
                        <a:pt x="324" y="260"/>
                        <a:pt x="326" y="262"/>
                        <a:pt x="330" y="265"/>
                      </a:cubicBezTo>
                      <a:cubicBezTo>
                        <a:pt x="333" y="268"/>
                        <a:pt x="337" y="271"/>
                        <a:pt x="340" y="275"/>
                      </a:cubicBezTo>
                      <a:cubicBezTo>
                        <a:pt x="344" y="278"/>
                        <a:pt x="348" y="282"/>
                        <a:pt x="352" y="286"/>
                      </a:cubicBezTo>
                      <a:cubicBezTo>
                        <a:pt x="356" y="290"/>
                        <a:pt x="360" y="294"/>
                        <a:pt x="363" y="298"/>
                      </a:cubicBezTo>
                      <a:cubicBezTo>
                        <a:pt x="366" y="301"/>
                        <a:pt x="369" y="305"/>
                        <a:pt x="371" y="308"/>
                      </a:cubicBezTo>
                      <a:cubicBezTo>
                        <a:pt x="373" y="312"/>
                        <a:pt x="374" y="315"/>
                        <a:pt x="374" y="317"/>
                      </a:cubicBezTo>
                      <a:cubicBezTo>
                        <a:pt x="374" y="322"/>
                        <a:pt x="372" y="327"/>
                        <a:pt x="368" y="331"/>
                      </a:cubicBezTo>
                      <a:cubicBezTo>
                        <a:pt x="361" y="337"/>
                        <a:pt x="355" y="343"/>
                        <a:pt x="350" y="349"/>
                      </a:cubicBezTo>
                      <a:cubicBezTo>
                        <a:pt x="345" y="354"/>
                        <a:pt x="340" y="358"/>
                        <a:pt x="334" y="362"/>
                      </a:cubicBezTo>
                      <a:cubicBezTo>
                        <a:pt x="329" y="365"/>
                        <a:pt x="323" y="368"/>
                        <a:pt x="316" y="370"/>
                      </a:cubicBezTo>
                      <a:cubicBezTo>
                        <a:pt x="309" y="372"/>
                        <a:pt x="301" y="373"/>
                        <a:pt x="291" y="373"/>
                      </a:cubicBez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0" name="Freeform 20">
                  <a:extLst>
                    <a:ext uri="{FF2B5EF4-FFF2-40B4-BE49-F238E27FC236}">
                      <a16:creationId xmlns:a16="http://schemas.microsoft.com/office/drawing/2014/main" id="{DBC76990-7B2D-4B88-8083-3E0C8FA44A16}"/>
                    </a:ext>
                  </a:extLst>
                </p:cNvPr>
                <p:cNvSpPr>
                  <a:spLocks/>
                </p:cNvSpPr>
                <p:nvPr/>
              </p:nvSpPr>
              <p:spPr bwMode="auto">
                <a:xfrm>
                  <a:off x="4681" y="2315"/>
                  <a:ext cx="98" cy="20"/>
                </a:xfrm>
                <a:custGeom>
                  <a:avLst/>
                  <a:gdLst>
                    <a:gd name="T0" fmla="*/ 133 w 133"/>
                    <a:gd name="T1" fmla="*/ 27 h 27"/>
                    <a:gd name="T2" fmla="*/ 133 w 133"/>
                    <a:gd name="T3" fmla="*/ 27 h 27"/>
                    <a:gd name="T4" fmla="*/ 0 w 133"/>
                    <a:gd name="T5" fmla="*/ 27 h 27"/>
                    <a:gd name="T6" fmla="*/ 0 w 133"/>
                    <a:gd name="T7" fmla="*/ 0 h 27"/>
                    <a:gd name="T8" fmla="*/ 133 w 133"/>
                    <a:gd name="T9" fmla="*/ 0 h 27"/>
                    <a:gd name="T10" fmla="*/ 133 w 133"/>
                    <a:gd name="T11" fmla="*/ 27 h 27"/>
                  </a:gdLst>
                  <a:ahLst/>
                  <a:cxnLst>
                    <a:cxn ang="0">
                      <a:pos x="T0" y="T1"/>
                    </a:cxn>
                    <a:cxn ang="0">
                      <a:pos x="T2" y="T3"/>
                    </a:cxn>
                    <a:cxn ang="0">
                      <a:pos x="T4" y="T5"/>
                    </a:cxn>
                    <a:cxn ang="0">
                      <a:pos x="T6" y="T7"/>
                    </a:cxn>
                    <a:cxn ang="0">
                      <a:pos x="T8" y="T9"/>
                    </a:cxn>
                    <a:cxn ang="0">
                      <a:pos x="T10" y="T11"/>
                    </a:cxn>
                  </a:cxnLst>
                  <a:rect l="0" t="0" r="r" b="b"/>
                  <a:pathLst>
                    <a:path w="133" h="27">
                      <a:moveTo>
                        <a:pt x="133" y="27"/>
                      </a:moveTo>
                      <a:lnTo>
                        <a:pt x="133" y="27"/>
                      </a:lnTo>
                      <a:lnTo>
                        <a:pt x="0" y="27"/>
                      </a:lnTo>
                      <a:lnTo>
                        <a:pt x="0" y="0"/>
                      </a:lnTo>
                      <a:lnTo>
                        <a:pt x="133" y="0"/>
                      </a:lnTo>
                      <a:lnTo>
                        <a:pt x="133" y="27"/>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1" name="Freeform 21">
                  <a:extLst>
                    <a:ext uri="{FF2B5EF4-FFF2-40B4-BE49-F238E27FC236}">
                      <a16:creationId xmlns:a16="http://schemas.microsoft.com/office/drawing/2014/main" id="{E08F28CC-CD0A-4053-BAF7-39EAD3EEB779}"/>
                    </a:ext>
                  </a:extLst>
                </p:cNvPr>
                <p:cNvSpPr>
                  <a:spLocks/>
                </p:cNvSpPr>
                <p:nvPr/>
              </p:nvSpPr>
              <p:spPr bwMode="auto">
                <a:xfrm>
                  <a:off x="4681" y="2237"/>
                  <a:ext cx="19" cy="19"/>
                </a:xfrm>
                <a:custGeom>
                  <a:avLst/>
                  <a:gdLst>
                    <a:gd name="T0" fmla="*/ 26 w 26"/>
                    <a:gd name="T1" fmla="*/ 26 h 26"/>
                    <a:gd name="T2" fmla="*/ 26 w 26"/>
                    <a:gd name="T3" fmla="*/ 26 h 26"/>
                    <a:gd name="T4" fmla="*/ 0 w 26"/>
                    <a:gd name="T5" fmla="*/ 26 h 26"/>
                    <a:gd name="T6" fmla="*/ 0 w 26"/>
                    <a:gd name="T7" fmla="*/ 0 h 26"/>
                    <a:gd name="T8" fmla="*/ 26 w 26"/>
                    <a:gd name="T9" fmla="*/ 0 h 26"/>
                    <a:gd name="T10" fmla="*/ 26 w 26"/>
                    <a:gd name="T11" fmla="*/ 26 h 26"/>
                  </a:gdLst>
                  <a:ahLst/>
                  <a:cxnLst>
                    <a:cxn ang="0">
                      <a:pos x="T0" y="T1"/>
                    </a:cxn>
                    <a:cxn ang="0">
                      <a:pos x="T2" y="T3"/>
                    </a:cxn>
                    <a:cxn ang="0">
                      <a:pos x="T4" y="T5"/>
                    </a:cxn>
                    <a:cxn ang="0">
                      <a:pos x="T6" y="T7"/>
                    </a:cxn>
                    <a:cxn ang="0">
                      <a:pos x="T8" y="T9"/>
                    </a:cxn>
                    <a:cxn ang="0">
                      <a:pos x="T10" y="T11"/>
                    </a:cxn>
                  </a:cxnLst>
                  <a:rect l="0" t="0" r="r" b="b"/>
                  <a:pathLst>
                    <a:path w="26" h="26">
                      <a:moveTo>
                        <a:pt x="26" y="26"/>
                      </a:moveTo>
                      <a:lnTo>
                        <a:pt x="26" y="26"/>
                      </a:lnTo>
                      <a:lnTo>
                        <a:pt x="0" y="26"/>
                      </a:lnTo>
                      <a:lnTo>
                        <a:pt x="0" y="0"/>
                      </a:lnTo>
                      <a:lnTo>
                        <a:pt x="26" y="0"/>
                      </a:lnTo>
                      <a:lnTo>
                        <a:pt x="26"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2" name="Freeform 22">
                  <a:extLst>
                    <a:ext uri="{FF2B5EF4-FFF2-40B4-BE49-F238E27FC236}">
                      <a16:creationId xmlns:a16="http://schemas.microsoft.com/office/drawing/2014/main" id="{7B44F2E0-5AF7-443A-B2B9-8652AF7FDACF}"/>
                    </a:ext>
                  </a:extLst>
                </p:cNvPr>
                <p:cNvSpPr>
                  <a:spLocks/>
                </p:cNvSpPr>
                <p:nvPr/>
              </p:nvSpPr>
              <p:spPr bwMode="auto">
                <a:xfrm>
                  <a:off x="4681" y="2276"/>
                  <a:ext cx="19" cy="20"/>
                </a:xfrm>
                <a:custGeom>
                  <a:avLst/>
                  <a:gdLst>
                    <a:gd name="T0" fmla="*/ 26 w 26"/>
                    <a:gd name="T1" fmla="*/ 27 h 27"/>
                    <a:gd name="T2" fmla="*/ 26 w 26"/>
                    <a:gd name="T3" fmla="*/ 27 h 27"/>
                    <a:gd name="T4" fmla="*/ 0 w 26"/>
                    <a:gd name="T5" fmla="*/ 27 h 27"/>
                    <a:gd name="T6" fmla="*/ 0 w 26"/>
                    <a:gd name="T7" fmla="*/ 0 h 27"/>
                    <a:gd name="T8" fmla="*/ 26 w 26"/>
                    <a:gd name="T9" fmla="*/ 0 h 27"/>
                    <a:gd name="T10" fmla="*/ 26 w 26"/>
                    <a:gd name="T11" fmla="*/ 27 h 27"/>
                  </a:gdLst>
                  <a:ahLst/>
                  <a:cxnLst>
                    <a:cxn ang="0">
                      <a:pos x="T0" y="T1"/>
                    </a:cxn>
                    <a:cxn ang="0">
                      <a:pos x="T2" y="T3"/>
                    </a:cxn>
                    <a:cxn ang="0">
                      <a:pos x="T4" y="T5"/>
                    </a:cxn>
                    <a:cxn ang="0">
                      <a:pos x="T6" y="T7"/>
                    </a:cxn>
                    <a:cxn ang="0">
                      <a:pos x="T8" y="T9"/>
                    </a:cxn>
                    <a:cxn ang="0">
                      <a:pos x="T10" y="T11"/>
                    </a:cxn>
                  </a:cxnLst>
                  <a:rect l="0" t="0" r="r" b="b"/>
                  <a:pathLst>
                    <a:path w="26" h="27">
                      <a:moveTo>
                        <a:pt x="26" y="27"/>
                      </a:moveTo>
                      <a:lnTo>
                        <a:pt x="26" y="27"/>
                      </a:lnTo>
                      <a:lnTo>
                        <a:pt x="0" y="27"/>
                      </a:lnTo>
                      <a:lnTo>
                        <a:pt x="0" y="0"/>
                      </a:lnTo>
                      <a:lnTo>
                        <a:pt x="26" y="0"/>
                      </a:lnTo>
                      <a:lnTo>
                        <a:pt x="26"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3" name="Freeform 23">
                  <a:extLst>
                    <a:ext uri="{FF2B5EF4-FFF2-40B4-BE49-F238E27FC236}">
                      <a16:creationId xmlns:a16="http://schemas.microsoft.com/office/drawing/2014/main" id="{59D36A35-5EE5-466A-9A91-BDD0D5E6B1AB}"/>
                    </a:ext>
                  </a:extLst>
                </p:cNvPr>
                <p:cNvSpPr>
                  <a:spLocks/>
                </p:cNvSpPr>
                <p:nvPr/>
              </p:nvSpPr>
              <p:spPr bwMode="auto">
                <a:xfrm>
                  <a:off x="4720" y="2237"/>
                  <a:ext cx="20" cy="19"/>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4" name="Freeform 24">
                  <a:extLst>
                    <a:ext uri="{FF2B5EF4-FFF2-40B4-BE49-F238E27FC236}">
                      <a16:creationId xmlns:a16="http://schemas.microsoft.com/office/drawing/2014/main" id="{52D93AEA-A81A-44A4-BB60-9B98D04E6CE3}"/>
                    </a:ext>
                  </a:extLst>
                </p:cNvPr>
                <p:cNvSpPr>
                  <a:spLocks/>
                </p:cNvSpPr>
                <p:nvPr/>
              </p:nvSpPr>
              <p:spPr bwMode="auto">
                <a:xfrm>
                  <a:off x="4720" y="2276"/>
                  <a:ext cx="20" cy="20"/>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5" name="Freeform 25">
                  <a:extLst>
                    <a:ext uri="{FF2B5EF4-FFF2-40B4-BE49-F238E27FC236}">
                      <a16:creationId xmlns:a16="http://schemas.microsoft.com/office/drawing/2014/main" id="{CF85F905-C477-4706-B007-3A8AA0255C45}"/>
                    </a:ext>
                  </a:extLst>
                </p:cNvPr>
                <p:cNvSpPr>
                  <a:spLocks/>
                </p:cNvSpPr>
                <p:nvPr/>
              </p:nvSpPr>
              <p:spPr bwMode="auto">
                <a:xfrm>
                  <a:off x="4759" y="2237"/>
                  <a:ext cx="20" cy="19"/>
                </a:xfrm>
                <a:custGeom>
                  <a:avLst/>
                  <a:gdLst>
                    <a:gd name="T0" fmla="*/ 27 w 27"/>
                    <a:gd name="T1" fmla="*/ 26 h 26"/>
                    <a:gd name="T2" fmla="*/ 27 w 27"/>
                    <a:gd name="T3" fmla="*/ 26 h 26"/>
                    <a:gd name="T4" fmla="*/ 0 w 27"/>
                    <a:gd name="T5" fmla="*/ 26 h 26"/>
                    <a:gd name="T6" fmla="*/ 0 w 27"/>
                    <a:gd name="T7" fmla="*/ 0 h 26"/>
                    <a:gd name="T8" fmla="*/ 27 w 27"/>
                    <a:gd name="T9" fmla="*/ 0 h 26"/>
                    <a:gd name="T10" fmla="*/ 27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27" y="26"/>
                      </a:moveTo>
                      <a:lnTo>
                        <a:pt x="27" y="26"/>
                      </a:lnTo>
                      <a:lnTo>
                        <a:pt x="0" y="26"/>
                      </a:lnTo>
                      <a:lnTo>
                        <a:pt x="0" y="0"/>
                      </a:lnTo>
                      <a:lnTo>
                        <a:pt x="27" y="0"/>
                      </a:lnTo>
                      <a:lnTo>
                        <a:pt x="27"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56" name="Freeform 26">
                  <a:extLst>
                    <a:ext uri="{FF2B5EF4-FFF2-40B4-BE49-F238E27FC236}">
                      <a16:creationId xmlns:a16="http://schemas.microsoft.com/office/drawing/2014/main" id="{17DCC800-7E9B-42C8-8F07-6DF9BCEC5E09}"/>
                    </a:ext>
                  </a:extLst>
                </p:cNvPr>
                <p:cNvSpPr>
                  <a:spLocks/>
                </p:cNvSpPr>
                <p:nvPr/>
              </p:nvSpPr>
              <p:spPr bwMode="auto">
                <a:xfrm>
                  <a:off x="4759" y="2276"/>
                  <a:ext cx="20" cy="20"/>
                </a:xfrm>
                <a:custGeom>
                  <a:avLst/>
                  <a:gdLst>
                    <a:gd name="T0" fmla="*/ 27 w 27"/>
                    <a:gd name="T1" fmla="*/ 27 h 27"/>
                    <a:gd name="T2" fmla="*/ 27 w 27"/>
                    <a:gd name="T3" fmla="*/ 27 h 27"/>
                    <a:gd name="T4" fmla="*/ 0 w 27"/>
                    <a:gd name="T5" fmla="*/ 27 h 27"/>
                    <a:gd name="T6" fmla="*/ 0 w 27"/>
                    <a:gd name="T7" fmla="*/ 0 h 27"/>
                    <a:gd name="T8" fmla="*/ 27 w 27"/>
                    <a:gd name="T9" fmla="*/ 0 h 27"/>
                    <a:gd name="T10" fmla="*/ 27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27" y="27"/>
                      </a:moveTo>
                      <a:lnTo>
                        <a:pt x="27" y="27"/>
                      </a:lnTo>
                      <a:lnTo>
                        <a:pt x="0" y="27"/>
                      </a:lnTo>
                      <a:lnTo>
                        <a:pt x="0" y="0"/>
                      </a:lnTo>
                      <a:lnTo>
                        <a:pt x="27" y="0"/>
                      </a:lnTo>
                      <a:lnTo>
                        <a:pt x="27"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grpSp>
        <p:nvGrpSpPr>
          <p:cNvPr id="11" name="Group 10">
            <a:extLst>
              <a:ext uri="{FF2B5EF4-FFF2-40B4-BE49-F238E27FC236}">
                <a16:creationId xmlns:a16="http://schemas.microsoft.com/office/drawing/2014/main" id="{A8056D29-6027-420D-B249-20C773A3F637}"/>
              </a:ext>
            </a:extLst>
          </p:cNvPr>
          <p:cNvGrpSpPr/>
          <p:nvPr/>
        </p:nvGrpSpPr>
        <p:grpSpPr>
          <a:xfrm>
            <a:off x="8753356" y="2793011"/>
            <a:ext cx="2378868" cy="2194128"/>
            <a:chOff x="8585013" y="2790251"/>
            <a:chExt cx="2379205" cy="2194439"/>
          </a:xfrm>
        </p:grpSpPr>
        <p:sp>
          <p:nvSpPr>
            <p:cNvPr id="28" name="Rectangle 27">
              <a:extLst>
                <a:ext uri="{FF2B5EF4-FFF2-40B4-BE49-F238E27FC236}">
                  <a16:creationId xmlns:a16="http://schemas.microsoft.com/office/drawing/2014/main" id="{D635A00F-00D5-48B7-804B-5BC7ED203BDA}"/>
                </a:ext>
              </a:extLst>
            </p:cNvPr>
            <p:cNvSpPr/>
            <p:nvPr/>
          </p:nvSpPr>
          <p:spPr bwMode="auto">
            <a:xfrm>
              <a:off x="8681694" y="3891769"/>
              <a:ext cx="2185842" cy="10929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40469"/>
              <a:r>
                <a:rPr lang="en-US" sz="1287" dirty="0">
                  <a:solidFill>
                    <a:srgbClr val="282828"/>
                  </a:solidFill>
                  <a:latin typeface="Segoe UI"/>
                </a:rPr>
                <a:t>Adds Power BI capabilities that help you realize significant value from </a:t>
              </a:r>
              <a:br>
                <a:rPr lang="en-US" sz="1287" dirty="0">
                  <a:solidFill>
                    <a:srgbClr val="282828"/>
                  </a:solidFill>
                  <a:latin typeface="Segoe UI"/>
                </a:rPr>
              </a:br>
              <a:r>
                <a:rPr lang="en-US" sz="1287" dirty="0">
                  <a:solidFill>
                    <a:srgbClr val="282828"/>
                  </a:solidFill>
                  <a:latin typeface="Segoe UI"/>
                </a:rPr>
                <a:t>your data</a:t>
              </a:r>
            </a:p>
          </p:txBody>
        </p:sp>
        <p:grpSp>
          <p:nvGrpSpPr>
            <p:cNvPr id="6" name="Group 5">
              <a:extLst>
                <a:ext uri="{FF2B5EF4-FFF2-40B4-BE49-F238E27FC236}">
                  <a16:creationId xmlns:a16="http://schemas.microsoft.com/office/drawing/2014/main" id="{8F1759B1-3A16-4075-8B37-3DEC4C49ED88}"/>
                </a:ext>
              </a:extLst>
            </p:cNvPr>
            <p:cNvGrpSpPr/>
            <p:nvPr/>
          </p:nvGrpSpPr>
          <p:grpSpPr>
            <a:xfrm>
              <a:off x="8585013" y="2790251"/>
              <a:ext cx="2379205" cy="1181261"/>
              <a:chOff x="8757159" y="2478982"/>
              <a:chExt cx="2426913" cy="1204948"/>
            </a:xfrm>
          </p:grpSpPr>
          <p:sp>
            <p:nvSpPr>
              <p:cNvPr id="72" name="Freeform: Shape 71">
                <a:extLst>
                  <a:ext uri="{FF2B5EF4-FFF2-40B4-BE49-F238E27FC236}">
                    <a16:creationId xmlns:a16="http://schemas.microsoft.com/office/drawing/2014/main" id="{4BAA181E-B544-4B49-A04F-691A6070B41B}"/>
                  </a:ext>
                </a:extLst>
              </p:cNvPr>
              <p:cNvSpPr/>
              <p:nvPr/>
            </p:nvSpPr>
            <p:spPr bwMode="auto">
              <a:xfrm>
                <a:off x="8757159" y="3057907"/>
                <a:ext cx="2426913" cy="626023"/>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dirty="0">
                    <a:solidFill>
                      <a:srgbClr val="0078D4"/>
                    </a:solidFill>
                    <a:latin typeface="Segoe UI Semibold"/>
                    <a:cs typeface="Segoe UI" panose="020B0502040204020203" pitchFamily="34" charset="0"/>
                  </a:rPr>
                  <a:t>Analytics</a:t>
                </a:r>
              </a:p>
              <a:p>
                <a:pPr algn="ctr" defTabSz="840469">
                  <a:defRPr/>
                </a:pPr>
                <a:endParaRPr lang="en-US" sz="1287" dirty="0">
                  <a:solidFill>
                    <a:srgbClr val="282828"/>
                  </a:solidFill>
                  <a:latin typeface="Segoe UI"/>
                </a:endParaRPr>
              </a:p>
            </p:txBody>
          </p:sp>
          <p:grpSp>
            <p:nvGrpSpPr>
              <p:cNvPr id="59" name="Group 29">
                <a:extLst>
                  <a:ext uri="{FF2B5EF4-FFF2-40B4-BE49-F238E27FC236}">
                    <a16:creationId xmlns:a16="http://schemas.microsoft.com/office/drawing/2014/main" id="{3188B0F4-DAE7-4733-809E-FDF6351A0F73}"/>
                  </a:ext>
                </a:extLst>
              </p:cNvPr>
              <p:cNvGrpSpPr>
                <a:grpSpLocks noChangeAspect="1"/>
              </p:cNvGrpSpPr>
              <p:nvPr/>
            </p:nvGrpSpPr>
            <p:grpSpPr bwMode="auto">
              <a:xfrm>
                <a:off x="9680679" y="2478982"/>
                <a:ext cx="579872" cy="583810"/>
                <a:chOff x="5994" y="2206"/>
                <a:chExt cx="294" cy="296"/>
              </a:xfrm>
            </p:grpSpPr>
            <p:sp>
              <p:nvSpPr>
                <p:cNvPr id="60" name="Freeform 30">
                  <a:extLst>
                    <a:ext uri="{FF2B5EF4-FFF2-40B4-BE49-F238E27FC236}">
                      <a16:creationId xmlns:a16="http://schemas.microsoft.com/office/drawing/2014/main" id="{A17C2855-D7F4-497A-9179-4C1D20670283}"/>
                    </a:ext>
                  </a:extLst>
                </p:cNvPr>
                <p:cNvSpPr>
                  <a:spLocks/>
                </p:cNvSpPr>
                <p:nvPr/>
              </p:nvSpPr>
              <p:spPr bwMode="auto">
                <a:xfrm>
                  <a:off x="6171" y="2392"/>
                  <a:ext cx="98" cy="77"/>
                </a:xfrm>
                <a:custGeom>
                  <a:avLst/>
                  <a:gdLst>
                    <a:gd name="T0" fmla="*/ 0 w 133"/>
                    <a:gd name="T1" fmla="*/ 54 h 105"/>
                    <a:gd name="T2" fmla="*/ 0 w 133"/>
                    <a:gd name="T3" fmla="*/ 54 h 105"/>
                    <a:gd name="T4" fmla="*/ 0 w 133"/>
                    <a:gd name="T5" fmla="*/ 91 h 105"/>
                    <a:gd name="T6" fmla="*/ 26 w 133"/>
                    <a:gd name="T7" fmla="*/ 65 h 105"/>
                    <a:gd name="T8" fmla="*/ 66 w 133"/>
                    <a:gd name="T9" fmla="*/ 105 h 105"/>
                    <a:gd name="T10" fmla="*/ 133 w 133"/>
                    <a:gd name="T11" fmla="*/ 38 h 105"/>
                    <a:gd name="T12" fmla="*/ 133 w 133"/>
                    <a:gd name="T13" fmla="*/ 0 h 105"/>
                    <a:gd name="T14" fmla="*/ 66 w 133"/>
                    <a:gd name="T15" fmla="*/ 67 h 105"/>
                    <a:gd name="T16" fmla="*/ 26 w 133"/>
                    <a:gd name="T17" fmla="*/ 27 h 105"/>
                    <a:gd name="T18" fmla="*/ 0 w 133"/>
                    <a:gd name="T19"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05">
                      <a:moveTo>
                        <a:pt x="0" y="54"/>
                      </a:moveTo>
                      <a:lnTo>
                        <a:pt x="0" y="54"/>
                      </a:lnTo>
                      <a:lnTo>
                        <a:pt x="0" y="91"/>
                      </a:lnTo>
                      <a:lnTo>
                        <a:pt x="26" y="65"/>
                      </a:lnTo>
                      <a:lnTo>
                        <a:pt x="66" y="105"/>
                      </a:lnTo>
                      <a:lnTo>
                        <a:pt x="133" y="38"/>
                      </a:lnTo>
                      <a:lnTo>
                        <a:pt x="133" y="0"/>
                      </a:lnTo>
                      <a:lnTo>
                        <a:pt x="66" y="67"/>
                      </a:lnTo>
                      <a:lnTo>
                        <a:pt x="26" y="27"/>
                      </a:lnTo>
                      <a:lnTo>
                        <a:pt x="0" y="54"/>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1" name="Freeform 31">
                  <a:extLst>
                    <a:ext uri="{FF2B5EF4-FFF2-40B4-BE49-F238E27FC236}">
                      <a16:creationId xmlns:a16="http://schemas.microsoft.com/office/drawing/2014/main" id="{EB4D3E00-C8FA-4265-9C41-D86C88DDC2BD}"/>
                    </a:ext>
                  </a:extLst>
                </p:cNvPr>
                <p:cNvSpPr>
                  <a:spLocks/>
                </p:cNvSpPr>
                <p:nvPr/>
              </p:nvSpPr>
              <p:spPr bwMode="auto">
                <a:xfrm>
                  <a:off x="5994" y="2206"/>
                  <a:ext cx="294" cy="296"/>
                </a:xfrm>
                <a:custGeom>
                  <a:avLst/>
                  <a:gdLst>
                    <a:gd name="T0" fmla="*/ 400 w 400"/>
                    <a:gd name="T1" fmla="*/ 187 h 400"/>
                    <a:gd name="T2" fmla="*/ 400 w 400"/>
                    <a:gd name="T3" fmla="*/ 187 h 400"/>
                    <a:gd name="T4" fmla="*/ 213 w 400"/>
                    <a:gd name="T5" fmla="*/ 187 h 400"/>
                    <a:gd name="T6" fmla="*/ 213 w 400"/>
                    <a:gd name="T7" fmla="*/ 0 h 400"/>
                    <a:gd name="T8" fmla="*/ 186 w 400"/>
                    <a:gd name="T9" fmla="*/ 0 h 400"/>
                    <a:gd name="T10" fmla="*/ 186 w 400"/>
                    <a:gd name="T11" fmla="*/ 187 h 400"/>
                    <a:gd name="T12" fmla="*/ 0 w 400"/>
                    <a:gd name="T13" fmla="*/ 187 h 400"/>
                    <a:gd name="T14" fmla="*/ 0 w 400"/>
                    <a:gd name="T15" fmla="*/ 214 h 400"/>
                    <a:gd name="T16" fmla="*/ 186 w 400"/>
                    <a:gd name="T17" fmla="*/ 214 h 400"/>
                    <a:gd name="T18" fmla="*/ 186 w 400"/>
                    <a:gd name="T19" fmla="*/ 400 h 400"/>
                    <a:gd name="T20" fmla="*/ 213 w 400"/>
                    <a:gd name="T21" fmla="*/ 400 h 400"/>
                    <a:gd name="T22" fmla="*/ 213 w 400"/>
                    <a:gd name="T23" fmla="*/ 214 h 400"/>
                    <a:gd name="T24" fmla="*/ 400 w 400"/>
                    <a:gd name="T25" fmla="*/ 214 h 400"/>
                    <a:gd name="T26" fmla="*/ 400 w 400"/>
                    <a:gd name="T27" fmla="*/ 18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400">
                      <a:moveTo>
                        <a:pt x="400" y="187"/>
                      </a:moveTo>
                      <a:lnTo>
                        <a:pt x="400" y="187"/>
                      </a:lnTo>
                      <a:lnTo>
                        <a:pt x="213" y="187"/>
                      </a:lnTo>
                      <a:lnTo>
                        <a:pt x="213" y="0"/>
                      </a:lnTo>
                      <a:lnTo>
                        <a:pt x="186" y="0"/>
                      </a:lnTo>
                      <a:lnTo>
                        <a:pt x="186" y="187"/>
                      </a:lnTo>
                      <a:lnTo>
                        <a:pt x="0" y="187"/>
                      </a:lnTo>
                      <a:lnTo>
                        <a:pt x="0" y="214"/>
                      </a:lnTo>
                      <a:lnTo>
                        <a:pt x="186" y="214"/>
                      </a:lnTo>
                      <a:lnTo>
                        <a:pt x="186" y="400"/>
                      </a:lnTo>
                      <a:lnTo>
                        <a:pt x="213" y="400"/>
                      </a:lnTo>
                      <a:lnTo>
                        <a:pt x="213" y="214"/>
                      </a:lnTo>
                      <a:lnTo>
                        <a:pt x="400" y="214"/>
                      </a:lnTo>
                      <a:lnTo>
                        <a:pt x="400" y="187"/>
                      </a:ln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2" name="Freeform 32">
                  <a:extLst>
                    <a:ext uri="{FF2B5EF4-FFF2-40B4-BE49-F238E27FC236}">
                      <a16:creationId xmlns:a16="http://schemas.microsoft.com/office/drawing/2014/main" id="{4EEEA5E5-EA93-40E7-B0EC-ABE2C7CAF248}"/>
                    </a:ext>
                  </a:extLst>
                </p:cNvPr>
                <p:cNvSpPr>
                  <a:spLocks/>
                </p:cNvSpPr>
                <p:nvPr/>
              </p:nvSpPr>
              <p:spPr bwMode="auto">
                <a:xfrm>
                  <a:off x="6013" y="2246"/>
                  <a:ext cx="20" cy="78"/>
                </a:xfrm>
                <a:custGeom>
                  <a:avLst/>
                  <a:gdLst>
                    <a:gd name="T0" fmla="*/ 0 w 27"/>
                    <a:gd name="T1" fmla="*/ 106 h 106"/>
                    <a:gd name="T2" fmla="*/ 0 w 27"/>
                    <a:gd name="T3" fmla="*/ 106 h 106"/>
                    <a:gd name="T4" fmla="*/ 27 w 27"/>
                    <a:gd name="T5" fmla="*/ 106 h 106"/>
                    <a:gd name="T6" fmla="*/ 27 w 27"/>
                    <a:gd name="T7" fmla="*/ 0 h 106"/>
                    <a:gd name="T8" fmla="*/ 0 w 27"/>
                    <a:gd name="T9" fmla="*/ 0 h 106"/>
                    <a:gd name="T10" fmla="*/ 0 w 27"/>
                    <a:gd name="T11" fmla="*/ 106 h 106"/>
                  </a:gdLst>
                  <a:ahLst/>
                  <a:cxnLst>
                    <a:cxn ang="0">
                      <a:pos x="T0" y="T1"/>
                    </a:cxn>
                    <a:cxn ang="0">
                      <a:pos x="T2" y="T3"/>
                    </a:cxn>
                    <a:cxn ang="0">
                      <a:pos x="T4" y="T5"/>
                    </a:cxn>
                    <a:cxn ang="0">
                      <a:pos x="T6" y="T7"/>
                    </a:cxn>
                    <a:cxn ang="0">
                      <a:pos x="T8" y="T9"/>
                    </a:cxn>
                    <a:cxn ang="0">
                      <a:pos x="T10" y="T11"/>
                    </a:cxn>
                  </a:cxnLst>
                  <a:rect l="0" t="0" r="r" b="b"/>
                  <a:pathLst>
                    <a:path w="27" h="106">
                      <a:moveTo>
                        <a:pt x="0" y="106"/>
                      </a:moveTo>
                      <a:lnTo>
                        <a:pt x="0" y="106"/>
                      </a:lnTo>
                      <a:lnTo>
                        <a:pt x="27" y="106"/>
                      </a:lnTo>
                      <a:lnTo>
                        <a:pt x="27" y="0"/>
                      </a:lnTo>
                      <a:lnTo>
                        <a:pt x="0" y="0"/>
                      </a:lnTo>
                      <a:lnTo>
                        <a:pt x="0" y="10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3" name="Freeform 33">
                  <a:extLst>
                    <a:ext uri="{FF2B5EF4-FFF2-40B4-BE49-F238E27FC236}">
                      <a16:creationId xmlns:a16="http://schemas.microsoft.com/office/drawing/2014/main" id="{44B0F588-4DF9-40ED-A2F0-7C343A52AF49}"/>
                    </a:ext>
                  </a:extLst>
                </p:cNvPr>
                <p:cNvSpPr>
                  <a:spLocks/>
                </p:cNvSpPr>
                <p:nvPr/>
              </p:nvSpPr>
              <p:spPr bwMode="auto">
                <a:xfrm>
                  <a:off x="6171" y="2265"/>
                  <a:ext cx="58" cy="20"/>
                </a:xfrm>
                <a:custGeom>
                  <a:avLst/>
                  <a:gdLst>
                    <a:gd name="T0" fmla="*/ 0 w 80"/>
                    <a:gd name="T1" fmla="*/ 27 h 27"/>
                    <a:gd name="T2" fmla="*/ 0 w 80"/>
                    <a:gd name="T3" fmla="*/ 27 h 27"/>
                    <a:gd name="T4" fmla="*/ 80 w 80"/>
                    <a:gd name="T5" fmla="*/ 27 h 27"/>
                    <a:gd name="T6" fmla="*/ 80 w 80"/>
                    <a:gd name="T7" fmla="*/ 0 h 27"/>
                    <a:gd name="T8" fmla="*/ 0 w 80"/>
                    <a:gd name="T9" fmla="*/ 0 h 27"/>
                    <a:gd name="T10" fmla="*/ 0 w 80"/>
                    <a:gd name="T11" fmla="*/ 27 h 27"/>
                  </a:gdLst>
                  <a:ahLst/>
                  <a:cxnLst>
                    <a:cxn ang="0">
                      <a:pos x="T0" y="T1"/>
                    </a:cxn>
                    <a:cxn ang="0">
                      <a:pos x="T2" y="T3"/>
                    </a:cxn>
                    <a:cxn ang="0">
                      <a:pos x="T4" y="T5"/>
                    </a:cxn>
                    <a:cxn ang="0">
                      <a:pos x="T6" y="T7"/>
                    </a:cxn>
                    <a:cxn ang="0">
                      <a:pos x="T8" y="T9"/>
                    </a:cxn>
                    <a:cxn ang="0">
                      <a:pos x="T10" y="T11"/>
                    </a:cxn>
                  </a:cxnLst>
                  <a:rect l="0" t="0" r="r" b="b"/>
                  <a:pathLst>
                    <a:path w="80" h="27">
                      <a:moveTo>
                        <a:pt x="0" y="27"/>
                      </a:moveTo>
                      <a:lnTo>
                        <a:pt x="0" y="27"/>
                      </a:lnTo>
                      <a:lnTo>
                        <a:pt x="80" y="27"/>
                      </a:lnTo>
                      <a:lnTo>
                        <a:pt x="80" y="0"/>
                      </a:lnTo>
                      <a:lnTo>
                        <a:pt x="0" y="0"/>
                      </a:lnTo>
                      <a:lnTo>
                        <a:pt x="0" y="27"/>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4" name="Freeform 34">
                  <a:extLst>
                    <a:ext uri="{FF2B5EF4-FFF2-40B4-BE49-F238E27FC236}">
                      <a16:creationId xmlns:a16="http://schemas.microsoft.com/office/drawing/2014/main" id="{8D59439F-2CA5-4E01-AF39-25501A5CA466}"/>
                    </a:ext>
                  </a:extLst>
                </p:cNvPr>
                <p:cNvSpPr>
                  <a:spLocks/>
                </p:cNvSpPr>
                <p:nvPr/>
              </p:nvSpPr>
              <p:spPr bwMode="auto">
                <a:xfrm>
                  <a:off x="6092" y="2226"/>
                  <a:ext cx="20" cy="98"/>
                </a:xfrm>
                <a:custGeom>
                  <a:avLst/>
                  <a:gdLst>
                    <a:gd name="T0" fmla="*/ 0 w 27"/>
                    <a:gd name="T1" fmla="*/ 133 h 133"/>
                    <a:gd name="T2" fmla="*/ 0 w 27"/>
                    <a:gd name="T3" fmla="*/ 133 h 133"/>
                    <a:gd name="T4" fmla="*/ 27 w 27"/>
                    <a:gd name="T5" fmla="*/ 133 h 133"/>
                    <a:gd name="T6" fmla="*/ 27 w 27"/>
                    <a:gd name="T7" fmla="*/ 0 h 133"/>
                    <a:gd name="T8" fmla="*/ 0 w 27"/>
                    <a:gd name="T9" fmla="*/ 0 h 133"/>
                    <a:gd name="T10" fmla="*/ 0 w 27"/>
                    <a:gd name="T11" fmla="*/ 133 h 133"/>
                  </a:gdLst>
                  <a:ahLst/>
                  <a:cxnLst>
                    <a:cxn ang="0">
                      <a:pos x="T0" y="T1"/>
                    </a:cxn>
                    <a:cxn ang="0">
                      <a:pos x="T2" y="T3"/>
                    </a:cxn>
                    <a:cxn ang="0">
                      <a:pos x="T4" y="T5"/>
                    </a:cxn>
                    <a:cxn ang="0">
                      <a:pos x="T6" y="T7"/>
                    </a:cxn>
                    <a:cxn ang="0">
                      <a:pos x="T8" y="T9"/>
                    </a:cxn>
                    <a:cxn ang="0">
                      <a:pos x="T10" y="T11"/>
                    </a:cxn>
                  </a:cxnLst>
                  <a:rect l="0" t="0" r="r" b="b"/>
                  <a:pathLst>
                    <a:path w="27" h="133">
                      <a:moveTo>
                        <a:pt x="0" y="133"/>
                      </a:moveTo>
                      <a:lnTo>
                        <a:pt x="0" y="133"/>
                      </a:lnTo>
                      <a:lnTo>
                        <a:pt x="27" y="133"/>
                      </a:lnTo>
                      <a:lnTo>
                        <a:pt x="27" y="0"/>
                      </a:lnTo>
                      <a:lnTo>
                        <a:pt x="0" y="0"/>
                      </a:lnTo>
                      <a:lnTo>
                        <a:pt x="0" y="133"/>
                      </a:ln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5" name="Freeform 35">
                  <a:extLst>
                    <a:ext uri="{FF2B5EF4-FFF2-40B4-BE49-F238E27FC236}">
                      <a16:creationId xmlns:a16="http://schemas.microsoft.com/office/drawing/2014/main" id="{A6C97247-7640-4ADC-8920-C9B2CE085BF3}"/>
                    </a:ext>
                  </a:extLst>
                </p:cNvPr>
                <p:cNvSpPr>
                  <a:spLocks/>
                </p:cNvSpPr>
                <p:nvPr/>
              </p:nvSpPr>
              <p:spPr bwMode="auto">
                <a:xfrm>
                  <a:off x="6053" y="2265"/>
                  <a:ext cx="19" cy="59"/>
                </a:xfrm>
                <a:custGeom>
                  <a:avLst/>
                  <a:gdLst>
                    <a:gd name="T0" fmla="*/ 0 w 26"/>
                    <a:gd name="T1" fmla="*/ 80 h 80"/>
                    <a:gd name="T2" fmla="*/ 0 w 26"/>
                    <a:gd name="T3" fmla="*/ 80 h 80"/>
                    <a:gd name="T4" fmla="*/ 26 w 26"/>
                    <a:gd name="T5" fmla="*/ 80 h 80"/>
                    <a:gd name="T6" fmla="*/ 26 w 26"/>
                    <a:gd name="T7" fmla="*/ 0 h 80"/>
                    <a:gd name="T8" fmla="*/ 0 w 26"/>
                    <a:gd name="T9" fmla="*/ 0 h 80"/>
                    <a:gd name="T10" fmla="*/ 0 w 26"/>
                    <a:gd name="T11" fmla="*/ 80 h 80"/>
                  </a:gdLst>
                  <a:ahLst/>
                  <a:cxnLst>
                    <a:cxn ang="0">
                      <a:pos x="T0" y="T1"/>
                    </a:cxn>
                    <a:cxn ang="0">
                      <a:pos x="T2" y="T3"/>
                    </a:cxn>
                    <a:cxn ang="0">
                      <a:pos x="T4" y="T5"/>
                    </a:cxn>
                    <a:cxn ang="0">
                      <a:pos x="T6" y="T7"/>
                    </a:cxn>
                    <a:cxn ang="0">
                      <a:pos x="T8" y="T9"/>
                    </a:cxn>
                    <a:cxn ang="0">
                      <a:pos x="T10" y="T11"/>
                    </a:cxn>
                  </a:cxnLst>
                  <a:rect l="0" t="0" r="r" b="b"/>
                  <a:pathLst>
                    <a:path w="26" h="80">
                      <a:moveTo>
                        <a:pt x="0" y="80"/>
                      </a:moveTo>
                      <a:lnTo>
                        <a:pt x="0" y="80"/>
                      </a:lnTo>
                      <a:lnTo>
                        <a:pt x="26" y="80"/>
                      </a:lnTo>
                      <a:lnTo>
                        <a:pt x="26" y="0"/>
                      </a:lnTo>
                      <a:lnTo>
                        <a:pt x="0" y="0"/>
                      </a:lnTo>
                      <a:lnTo>
                        <a:pt x="0" y="8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6" name="Freeform 36">
                  <a:extLst>
                    <a:ext uri="{FF2B5EF4-FFF2-40B4-BE49-F238E27FC236}">
                      <a16:creationId xmlns:a16="http://schemas.microsoft.com/office/drawing/2014/main" id="{8CB5FD05-241B-4C59-ACED-FC4A65A3F0A9}"/>
                    </a:ext>
                  </a:extLst>
                </p:cNvPr>
                <p:cNvSpPr>
                  <a:spLocks/>
                </p:cNvSpPr>
                <p:nvPr/>
              </p:nvSpPr>
              <p:spPr bwMode="auto">
                <a:xfrm>
                  <a:off x="6013" y="2403"/>
                  <a:ext cx="79" cy="79"/>
                </a:xfrm>
                <a:custGeom>
                  <a:avLst/>
                  <a:gdLst>
                    <a:gd name="T0" fmla="*/ 32 w 106"/>
                    <a:gd name="T1" fmla="*/ 4 h 106"/>
                    <a:gd name="T2" fmla="*/ 32 w 106"/>
                    <a:gd name="T3" fmla="*/ 4 h 106"/>
                    <a:gd name="T4" fmla="*/ 15 w 106"/>
                    <a:gd name="T5" fmla="*/ 15 h 106"/>
                    <a:gd name="T6" fmla="*/ 4 w 106"/>
                    <a:gd name="T7" fmla="*/ 32 h 106"/>
                    <a:gd name="T8" fmla="*/ 0 w 106"/>
                    <a:gd name="T9" fmla="*/ 53 h 106"/>
                    <a:gd name="T10" fmla="*/ 4 w 106"/>
                    <a:gd name="T11" fmla="*/ 74 h 106"/>
                    <a:gd name="T12" fmla="*/ 15 w 106"/>
                    <a:gd name="T13" fmla="*/ 91 h 106"/>
                    <a:gd name="T14" fmla="*/ 32 w 106"/>
                    <a:gd name="T15" fmla="*/ 102 h 106"/>
                    <a:gd name="T16" fmla="*/ 53 w 106"/>
                    <a:gd name="T17" fmla="*/ 106 h 106"/>
                    <a:gd name="T18" fmla="*/ 74 w 106"/>
                    <a:gd name="T19" fmla="*/ 102 h 106"/>
                    <a:gd name="T20" fmla="*/ 91 w 106"/>
                    <a:gd name="T21" fmla="*/ 91 h 106"/>
                    <a:gd name="T22" fmla="*/ 102 w 106"/>
                    <a:gd name="T23" fmla="*/ 74 h 106"/>
                    <a:gd name="T24" fmla="*/ 106 w 106"/>
                    <a:gd name="T25" fmla="*/ 53 h 106"/>
                    <a:gd name="T26" fmla="*/ 53 w 106"/>
                    <a:gd name="T27" fmla="*/ 53 h 106"/>
                    <a:gd name="T28" fmla="*/ 53 w 106"/>
                    <a:gd name="T29" fmla="*/ 0 h 106"/>
                    <a:gd name="T30" fmla="*/ 32 w 106"/>
                    <a:gd name="T31" fmla="*/ 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6">
                      <a:moveTo>
                        <a:pt x="32" y="4"/>
                      </a:moveTo>
                      <a:lnTo>
                        <a:pt x="32" y="4"/>
                      </a:lnTo>
                      <a:cubicBezTo>
                        <a:pt x="26" y="7"/>
                        <a:pt x="20" y="11"/>
                        <a:pt x="15" y="15"/>
                      </a:cubicBezTo>
                      <a:cubicBezTo>
                        <a:pt x="10" y="20"/>
                        <a:pt x="6" y="26"/>
                        <a:pt x="4" y="32"/>
                      </a:cubicBezTo>
                      <a:cubicBezTo>
                        <a:pt x="1" y="39"/>
                        <a:pt x="0" y="46"/>
                        <a:pt x="0" y="53"/>
                      </a:cubicBezTo>
                      <a:cubicBezTo>
                        <a:pt x="0" y="61"/>
                        <a:pt x="1" y="67"/>
                        <a:pt x="4" y="74"/>
                      </a:cubicBezTo>
                      <a:cubicBezTo>
                        <a:pt x="6" y="80"/>
                        <a:pt x="10" y="86"/>
                        <a:pt x="15" y="91"/>
                      </a:cubicBezTo>
                      <a:cubicBezTo>
                        <a:pt x="20" y="96"/>
                        <a:pt x="26" y="100"/>
                        <a:pt x="32" y="102"/>
                      </a:cubicBezTo>
                      <a:cubicBezTo>
                        <a:pt x="39" y="105"/>
                        <a:pt x="45" y="106"/>
                        <a:pt x="53" y="106"/>
                      </a:cubicBezTo>
                      <a:cubicBezTo>
                        <a:pt x="60" y="106"/>
                        <a:pt x="67" y="105"/>
                        <a:pt x="74" y="102"/>
                      </a:cubicBezTo>
                      <a:cubicBezTo>
                        <a:pt x="80" y="100"/>
                        <a:pt x="86" y="96"/>
                        <a:pt x="91" y="91"/>
                      </a:cubicBezTo>
                      <a:cubicBezTo>
                        <a:pt x="95" y="86"/>
                        <a:pt x="99" y="80"/>
                        <a:pt x="102" y="74"/>
                      </a:cubicBezTo>
                      <a:cubicBezTo>
                        <a:pt x="105" y="67"/>
                        <a:pt x="106" y="61"/>
                        <a:pt x="106" y="53"/>
                      </a:cubicBezTo>
                      <a:lnTo>
                        <a:pt x="53" y="53"/>
                      </a:lnTo>
                      <a:lnTo>
                        <a:pt x="53" y="0"/>
                      </a:lnTo>
                      <a:cubicBezTo>
                        <a:pt x="45" y="0"/>
                        <a:pt x="39" y="1"/>
                        <a:pt x="32" y="4"/>
                      </a:cubicBez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7" name="Freeform 37">
                  <a:extLst>
                    <a:ext uri="{FF2B5EF4-FFF2-40B4-BE49-F238E27FC236}">
                      <a16:creationId xmlns:a16="http://schemas.microsoft.com/office/drawing/2014/main" id="{EE0E275B-4053-41F4-ACD0-994DE545232C}"/>
                    </a:ext>
                  </a:extLst>
                </p:cNvPr>
                <p:cNvSpPr>
                  <a:spLocks/>
                </p:cNvSpPr>
                <p:nvPr/>
              </p:nvSpPr>
              <p:spPr bwMode="auto">
                <a:xfrm>
                  <a:off x="6072" y="2383"/>
                  <a:ext cx="40" cy="40"/>
                </a:xfrm>
                <a:custGeom>
                  <a:avLst/>
                  <a:gdLst>
                    <a:gd name="T0" fmla="*/ 50 w 54"/>
                    <a:gd name="T1" fmla="*/ 33 h 54"/>
                    <a:gd name="T2" fmla="*/ 50 w 54"/>
                    <a:gd name="T3" fmla="*/ 33 h 54"/>
                    <a:gd name="T4" fmla="*/ 38 w 54"/>
                    <a:gd name="T5" fmla="*/ 16 h 54"/>
                    <a:gd name="T6" fmla="*/ 21 w 54"/>
                    <a:gd name="T7" fmla="*/ 4 h 54"/>
                    <a:gd name="T8" fmla="*/ 0 w 54"/>
                    <a:gd name="T9" fmla="*/ 0 h 54"/>
                    <a:gd name="T10" fmla="*/ 0 w 54"/>
                    <a:gd name="T11" fmla="*/ 54 h 54"/>
                    <a:gd name="T12" fmla="*/ 54 w 54"/>
                    <a:gd name="T13" fmla="*/ 54 h 54"/>
                    <a:gd name="T14" fmla="*/ 50 w 54"/>
                    <a:gd name="T15" fmla="*/ 3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50" y="33"/>
                      </a:moveTo>
                      <a:lnTo>
                        <a:pt x="50" y="33"/>
                      </a:lnTo>
                      <a:cubicBezTo>
                        <a:pt x="47" y="26"/>
                        <a:pt x="43" y="21"/>
                        <a:pt x="38" y="16"/>
                      </a:cubicBezTo>
                      <a:cubicBezTo>
                        <a:pt x="33" y="11"/>
                        <a:pt x="28" y="7"/>
                        <a:pt x="21" y="4"/>
                      </a:cubicBezTo>
                      <a:cubicBezTo>
                        <a:pt x="15" y="2"/>
                        <a:pt x="8" y="0"/>
                        <a:pt x="0" y="0"/>
                      </a:cubicBezTo>
                      <a:lnTo>
                        <a:pt x="0" y="54"/>
                      </a:lnTo>
                      <a:lnTo>
                        <a:pt x="54" y="54"/>
                      </a:lnTo>
                      <a:cubicBezTo>
                        <a:pt x="54" y="46"/>
                        <a:pt x="52" y="39"/>
                        <a:pt x="50" y="33"/>
                      </a:cubicBez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8" name="Freeform 38">
                  <a:extLst>
                    <a:ext uri="{FF2B5EF4-FFF2-40B4-BE49-F238E27FC236}">
                      <a16:creationId xmlns:a16="http://schemas.microsoft.com/office/drawing/2014/main" id="{ECCBDDD8-CA95-4D23-B485-49EE1609A6F8}"/>
                    </a:ext>
                  </a:extLst>
                </p:cNvPr>
                <p:cNvSpPr>
                  <a:spLocks/>
                </p:cNvSpPr>
                <p:nvPr/>
              </p:nvSpPr>
              <p:spPr bwMode="auto">
                <a:xfrm>
                  <a:off x="6171" y="2226"/>
                  <a:ext cx="78" cy="20"/>
                </a:xfrm>
                <a:custGeom>
                  <a:avLst/>
                  <a:gdLst>
                    <a:gd name="T0" fmla="*/ 106 w 106"/>
                    <a:gd name="T1" fmla="*/ 0 h 27"/>
                    <a:gd name="T2" fmla="*/ 106 w 106"/>
                    <a:gd name="T3" fmla="*/ 0 h 27"/>
                    <a:gd name="T4" fmla="*/ 0 w 106"/>
                    <a:gd name="T5" fmla="*/ 0 h 27"/>
                    <a:gd name="T6" fmla="*/ 0 w 106"/>
                    <a:gd name="T7" fmla="*/ 27 h 27"/>
                    <a:gd name="T8" fmla="*/ 106 w 106"/>
                    <a:gd name="T9" fmla="*/ 27 h 27"/>
                    <a:gd name="T10" fmla="*/ 106 w 106"/>
                    <a:gd name="T11" fmla="*/ 0 h 27"/>
                  </a:gdLst>
                  <a:ahLst/>
                  <a:cxnLst>
                    <a:cxn ang="0">
                      <a:pos x="T0" y="T1"/>
                    </a:cxn>
                    <a:cxn ang="0">
                      <a:pos x="T2" y="T3"/>
                    </a:cxn>
                    <a:cxn ang="0">
                      <a:pos x="T4" y="T5"/>
                    </a:cxn>
                    <a:cxn ang="0">
                      <a:pos x="T6" y="T7"/>
                    </a:cxn>
                    <a:cxn ang="0">
                      <a:pos x="T8" y="T9"/>
                    </a:cxn>
                    <a:cxn ang="0">
                      <a:pos x="T10" y="T11"/>
                    </a:cxn>
                  </a:cxnLst>
                  <a:rect l="0" t="0" r="r" b="b"/>
                  <a:pathLst>
                    <a:path w="106" h="27">
                      <a:moveTo>
                        <a:pt x="106" y="0"/>
                      </a:moveTo>
                      <a:lnTo>
                        <a:pt x="106" y="0"/>
                      </a:lnTo>
                      <a:lnTo>
                        <a:pt x="0" y="0"/>
                      </a:lnTo>
                      <a:lnTo>
                        <a:pt x="0" y="27"/>
                      </a:lnTo>
                      <a:lnTo>
                        <a:pt x="106" y="27"/>
                      </a:lnTo>
                      <a:lnTo>
                        <a:pt x="106" y="0"/>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69" name="Freeform 39">
                  <a:extLst>
                    <a:ext uri="{FF2B5EF4-FFF2-40B4-BE49-F238E27FC236}">
                      <a16:creationId xmlns:a16="http://schemas.microsoft.com/office/drawing/2014/main" id="{CB0FB5E4-EB4D-4E13-8950-BD2DB05ADDE1}"/>
                    </a:ext>
                  </a:extLst>
                </p:cNvPr>
                <p:cNvSpPr>
                  <a:spLocks/>
                </p:cNvSpPr>
                <p:nvPr/>
              </p:nvSpPr>
              <p:spPr bwMode="auto">
                <a:xfrm>
                  <a:off x="6171" y="2305"/>
                  <a:ext cx="98" cy="19"/>
                </a:xfrm>
                <a:custGeom>
                  <a:avLst/>
                  <a:gdLst>
                    <a:gd name="T0" fmla="*/ 0 w 133"/>
                    <a:gd name="T1" fmla="*/ 26 h 26"/>
                    <a:gd name="T2" fmla="*/ 0 w 133"/>
                    <a:gd name="T3" fmla="*/ 26 h 26"/>
                    <a:gd name="T4" fmla="*/ 133 w 133"/>
                    <a:gd name="T5" fmla="*/ 26 h 26"/>
                    <a:gd name="T6" fmla="*/ 133 w 133"/>
                    <a:gd name="T7" fmla="*/ 0 h 26"/>
                    <a:gd name="T8" fmla="*/ 0 w 133"/>
                    <a:gd name="T9" fmla="*/ 0 h 26"/>
                    <a:gd name="T10" fmla="*/ 0 w 133"/>
                    <a:gd name="T11" fmla="*/ 26 h 26"/>
                  </a:gdLst>
                  <a:ahLst/>
                  <a:cxnLst>
                    <a:cxn ang="0">
                      <a:pos x="T0" y="T1"/>
                    </a:cxn>
                    <a:cxn ang="0">
                      <a:pos x="T2" y="T3"/>
                    </a:cxn>
                    <a:cxn ang="0">
                      <a:pos x="T4" y="T5"/>
                    </a:cxn>
                    <a:cxn ang="0">
                      <a:pos x="T6" y="T7"/>
                    </a:cxn>
                    <a:cxn ang="0">
                      <a:pos x="T8" y="T9"/>
                    </a:cxn>
                    <a:cxn ang="0">
                      <a:pos x="T10" y="T11"/>
                    </a:cxn>
                  </a:cxnLst>
                  <a:rect l="0" t="0" r="r" b="b"/>
                  <a:pathLst>
                    <a:path w="133" h="26">
                      <a:moveTo>
                        <a:pt x="0" y="26"/>
                      </a:moveTo>
                      <a:lnTo>
                        <a:pt x="0" y="26"/>
                      </a:lnTo>
                      <a:lnTo>
                        <a:pt x="133" y="26"/>
                      </a:lnTo>
                      <a:lnTo>
                        <a:pt x="133" y="0"/>
                      </a:lnTo>
                      <a:lnTo>
                        <a:pt x="0" y="0"/>
                      </a:lnTo>
                      <a:lnTo>
                        <a:pt x="0" y="26"/>
                      </a:lnTo>
                      <a:close/>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grpSp>
      <p:grpSp>
        <p:nvGrpSpPr>
          <p:cNvPr id="8" name="Group 7">
            <a:extLst>
              <a:ext uri="{FF2B5EF4-FFF2-40B4-BE49-F238E27FC236}">
                <a16:creationId xmlns:a16="http://schemas.microsoft.com/office/drawing/2014/main" id="{AF71BADE-B3F9-401D-8BFB-7E2E808323BA}"/>
              </a:ext>
            </a:extLst>
          </p:cNvPr>
          <p:cNvGrpSpPr/>
          <p:nvPr/>
        </p:nvGrpSpPr>
        <p:grpSpPr>
          <a:xfrm>
            <a:off x="1059777" y="2739108"/>
            <a:ext cx="2378431" cy="2248031"/>
            <a:chOff x="890343" y="2736340"/>
            <a:chExt cx="2378768" cy="2248350"/>
          </a:xfrm>
        </p:grpSpPr>
        <p:sp>
          <p:nvSpPr>
            <p:cNvPr id="74" name="Rectangle 73">
              <a:extLst>
                <a:ext uri="{FF2B5EF4-FFF2-40B4-BE49-F238E27FC236}">
                  <a16:creationId xmlns:a16="http://schemas.microsoft.com/office/drawing/2014/main" id="{DF25C772-9C4D-421B-AF4A-50F39DB45AC5}"/>
                </a:ext>
              </a:extLst>
            </p:cNvPr>
            <p:cNvSpPr/>
            <p:nvPr/>
          </p:nvSpPr>
          <p:spPr bwMode="auto">
            <a:xfrm>
              <a:off x="1117759" y="3891769"/>
              <a:ext cx="1923933" cy="10929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840469"/>
              <a:r>
                <a:rPr lang="en-US" sz="1287">
                  <a:solidFill>
                    <a:srgbClr val="282828"/>
                  </a:solidFill>
                  <a:latin typeface="Segoe UI"/>
                </a:rPr>
                <a:t>Extends identity and threat protection</a:t>
              </a:r>
            </a:p>
            <a:p>
              <a:pPr algn="ctr" defTabSz="840469"/>
              <a:r>
                <a:rPr lang="en-US" sz="1287">
                  <a:solidFill>
                    <a:srgbClr val="282828"/>
                  </a:solidFill>
                  <a:latin typeface="Segoe UI"/>
                </a:rPr>
                <a:t>to help stop damaging attacks with integrated and automated security</a:t>
              </a:r>
            </a:p>
            <a:p>
              <a:pPr algn="ctr" defTabSz="840469"/>
              <a:endParaRPr lang="en-US" sz="1287">
                <a:solidFill>
                  <a:srgbClr val="282828"/>
                </a:solidFill>
                <a:latin typeface="Segoe UI"/>
              </a:endParaRPr>
            </a:p>
          </p:txBody>
        </p:sp>
        <p:sp>
          <p:nvSpPr>
            <p:cNvPr id="58" name="Freeform: Shape 57">
              <a:extLst>
                <a:ext uri="{FF2B5EF4-FFF2-40B4-BE49-F238E27FC236}">
                  <a16:creationId xmlns:a16="http://schemas.microsoft.com/office/drawing/2014/main" id="{E0FA01C9-EC53-4648-8B09-B00B906C2E0E}"/>
                </a:ext>
              </a:extLst>
            </p:cNvPr>
            <p:cNvSpPr/>
            <p:nvPr/>
          </p:nvSpPr>
          <p:spPr bwMode="auto">
            <a:xfrm>
              <a:off x="890343" y="3357563"/>
              <a:ext cx="2378768" cy="614184"/>
            </a:xfrm>
            <a:custGeom>
              <a:avLst/>
              <a:gdLst>
                <a:gd name="connsiteX0" fmla="*/ 0 w 2247455"/>
                <a:gd name="connsiteY0" fmla="*/ 0 h 288997"/>
                <a:gd name="connsiteX1" fmla="*/ 2247455 w 2247455"/>
                <a:gd name="connsiteY1" fmla="*/ 0 h 288997"/>
                <a:gd name="connsiteX2" fmla="*/ 2247455 w 2247455"/>
                <a:gd name="connsiteY2" fmla="*/ 288997 h 288997"/>
                <a:gd name="connsiteX3" fmla="*/ 0 w 2247455"/>
                <a:gd name="connsiteY3" fmla="*/ 288997 h 288997"/>
                <a:gd name="connsiteX4" fmla="*/ 0 w 2247455"/>
                <a:gd name="connsiteY4" fmla="*/ 0 h 288997"/>
                <a:gd name="connsiteX0" fmla="*/ 0 w 2247455"/>
                <a:gd name="connsiteY0" fmla="*/ 288997 h 380437"/>
                <a:gd name="connsiteX1" fmla="*/ 0 w 2247455"/>
                <a:gd name="connsiteY1" fmla="*/ 0 h 380437"/>
                <a:gd name="connsiteX2" fmla="*/ 2247455 w 2247455"/>
                <a:gd name="connsiteY2" fmla="*/ 0 h 380437"/>
                <a:gd name="connsiteX3" fmla="*/ 2247455 w 2247455"/>
                <a:gd name="connsiteY3" fmla="*/ 288997 h 380437"/>
                <a:gd name="connsiteX4" fmla="*/ 89235 w 2247455"/>
                <a:gd name="connsiteY4" fmla="*/ 380437 h 380437"/>
                <a:gd name="connsiteX0" fmla="*/ 0 w 2247455"/>
                <a:gd name="connsiteY0" fmla="*/ 288997 h 288997"/>
                <a:gd name="connsiteX1" fmla="*/ 0 w 2247455"/>
                <a:gd name="connsiteY1" fmla="*/ 0 h 288997"/>
                <a:gd name="connsiteX2" fmla="*/ 2247455 w 2247455"/>
                <a:gd name="connsiteY2" fmla="*/ 0 h 288997"/>
                <a:gd name="connsiteX3" fmla="*/ 2247455 w 2247455"/>
                <a:gd name="connsiteY3" fmla="*/ 288997 h 288997"/>
              </a:gdLst>
              <a:ahLst/>
              <a:cxnLst>
                <a:cxn ang="0">
                  <a:pos x="connsiteX0" y="connsiteY0"/>
                </a:cxn>
                <a:cxn ang="0">
                  <a:pos x="connsiteX1" y="connsiteY1"/>
                </a:cxn>
                <a:cxn ang="0">
                  <a:pos x="connsiteX2" y="connsiteY2"/>
                </a:cxn>
                <a:cxn ang="0">
                  <a:pos x="connsiteX3" y="connsiteY3"/>
                </a:cxn>
              </a:cxnLst>
              <a:rect l="l" t="t" r="r" b="b"/>
              <a:pathLst>
                <a:path w="2247455" h="288997">
                  <a:moveTo>
                    <a:pt x="0" y="288997"/>
                  </a:moveTo>
                  <a:lnTo>
                    <a:pt x="0" y="0"/>
                  </a:lnTo>
                  <a:lnTo>
                    <a:pt x="2247455" y="0"/>
                  </a:lnTo>
                  <a:lnTo>
                    <a:pt x="2247455" y="288997"/>
                  </a:lnTo>
                </a:path>
              </a:pathLst>
            </a:cu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2417" tIns="131869" rIns="82417" bIns="131869" numCol="1" spcCol="0" rtlCol="0" fromWordArt="0" anchor="t" anchorCtr="0" forceAA="0" compatLnSpc="1">
              <a:prstTxWarp prst="textNoShape">
                <a:avLst/>
              </a:prstTxWarp>
              <a:noAutofit/>
            </a:bodyPr>
            <a:lstStyle/>
            <a:p>
              <a:pPr algn="ctr" defTabSz="824050">
                <a:defRPr/>
              </a:pPr>
              <a:r>
                <a:rPr lang="en-US" sz="1839" b="1" kern="0">
                  <a:solidFill>
                    <a:srgbClr val="0078D4"/>
                  </a:solidFill>
                  <a:latin typeface="Segoe UI Semibold"/>
                  <a:cs typeface="Segoe UI" panose="020B0502040204020203" pitchFamily="34" charset="0"/>
                </a:rPr>
                <a:t>Security</a:t>
              </a:r>
            </a:p>
          </p:txBody>
        </p:sp>
        <p:grpSp>
          <p:nvGrpSpPr>
            <p:cNvPr id="75" name="Group 74">
              <a:extLst>
                <a:ext uri="{FF2B5EF4-FFF2-40B4-BE49-F238E27FC236}">
                  <a16:creationId xmlns:a16="http://schemas.microsoft.com/office/drawing/2014/main" id="{D13E1348-CF4A-456E-9BEC-89CBF0285B64}"/>
                </a:ext>
              </a:extLst>
            </p:cNvPr>
            <p:cNvGrpSpPr/>
            <p:nvPr/>
          </p:nvGrpSpPr>
          <p:grpSpPr>
            <a:xfrm>
              <a:off x="1823310" y="2736340"/>
              <a:ext cx="512834" cy="680159"/>
              <a:chOff x="2516188" y="3489325"/>
              <a:chExt cx="374650" cy="496888"/>
            </a:xfrm>
          </p:grpSpPr>
          <p:sp>
            <p:nvSpPr>
              <p:cNvPr id="77" name="Freeform 5">
                <a:extLst>
                  <a:ext uri="{FF2B5EF4-FFF2-40B4-BE49-F238E27FC236}">
                    <a16:creationId xmlns:a16="http://schemas.microsoft.com/office/drawing/2014/main" id="{C8C4D1B1-26F8-41C9-A93F-699E683DDA66}"/>
                  </a:ext>
                </a:extLst>
              </p:cNvPr>
              <p:cNvSpPr>
                <a:spLocks noEditPoints="1"/>
              </p:cNvSpPr>
              <p:nvPr/>
            </p:nvSpPr>
            <p:spPr bwMode="auto">
              <a:xfrm>
                <a:off x="2516188" y="3489325"/>
                <a:ext cx="374650" cy="217488"/>
              </a:xfrm>
              <a:custGeom>
                <a:avLst/>
                <a:gdLst>
                  <a:gd name="T0" fmla="*/ 80 w 320"/>
                  <a:gd name="T1" fmla="*/ 186 h 186"/>
                  <a:gd name="T2" fmla="*/ 80 w 320"/>
                  <a:gd name="T3" fmla="*/ 186 h 186"/>
                  <a:gd name="T4" fmla="*/ 240 w 320"/>
                  <a:gd name="T5" fmla="*/ 186 h 186"/>
                  <a:gd name="T6" fmla="*/ 240 w 320"/>
                  <a:gd name="T7" fmla="*/ 108 h 186"/>
                  <a:gd name="T8" fmla="*/ 234 w 320"/>
                  <a:gd name="T9" fmla="*/ 76 h 186"/>
                  <a:gd name="T10" fmla="*/ 217 w 320"/>
                  <a:gd name="T11" fmla="*/ 50 h 186"/>
                  <a:gd name="T12" fmla="*/ 192 w 320"/>
                  <a:gd name="T13" fmla="*/ 32 h 186"/>
                  <a:gd name="T14" fmla="*/ 160 w 320"/>
                  <a:gd name="T15" fmla="*/ 26 h 186"/>
                  <a:gd name="T16" fmla="*/ 128 w 320"/>
                  <a:gd name="T17" fmla="*/ 32 h 186"/>
                  <a:gd name="T18" fmla="*/ 103 w 320"/>
                  <a:gd name="T19" fmla="*/ 50 h 186"/>
                  <a:gd name="T20" fmla="*/ 86 w 320"/>
                  <a:gd name="T21" fmla="*/ 76 h 186"/>
                  <a:gd name="T22" fmla="*/ 80 w 320"/>
                  <a:gd name="T23" fmla="*/ 108 h 186"/>
                  <a:gd name="T24" fmla="*/ 80 w 320"/>
                  <a:gd name="T25" fmla="*/ 186 h 186"/>
                  <a:gd name="T26" fmla="*/ 0 w 320"/>
                  <a:gd name="T27" fmla="*/ 186 h 186"/>
                  <a:gd name="T28" fmla="*/ 0 w 320"/>
                  <a:gd name="T29" fmla="*/ 186 h 186"/>
                  <a:gd name="T30" fmla="*/ 53 w 320"/>
                  <a:gd name="T31" fmla="*/ 186 h 186"/>
                  <a:gd name="T32" fmla="*/ 53 w 320"/>
                  <a:gd name="T33" fmla="*/ 108 h 186"/>
                  <a:gd name="T34" fmla="*/ 61 w 320"/>
                  <a:gd name="T35" fmla="*/ 65 h 186"/>
                  <a:gd name="T36" fmla="*/ 84 w 320"/>
                  <a:gd name="T37" fmla="*/ 31 h 186"/>
                  <a:gd name="T38" fmla="*/ 118 w 320"/>
                  <a:gd name="T39" fmla="*/ 7 h 186"/>
                  <a:gd name="T40" fmla="*/ 160 w 320"/>
                  <a:gd name="T41" fmla="*/ 0 h 186"/>
                  <a:gd name="T42" fmla="*/ 202 w 320"/>
                  <a:gd name="T43" fmla="*/ 7 h 186"/>
                  <a:gd name="T44" fmla="*/ 236 w 320"/>
                  <a:gd name="T45" fmla="*/ 31 h 186"/>
                  <a:gd name="T46" fmla="*/ 258 w 320"/>
                  <a:gd name="T47" fmla="*/ 65 h 186"/>
                  <a:gd name="T48" fmla="*/ 266 w 320"/>
                  <a:gd name="T49" fmla="*/ 108 h 186"/>
                  <a:gd name="T50" fmla="*/ 266 w 320"/>
                  <a:gd name="T51" fmla="*/ 186 h 186"/>
                  <a:gd name="T52" fmla="*/ 320 w 320"/>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80" y="186"/>
                    </a:moveTo>
                    <a:lnTo>
                      <a:pt x="80" y="186"/>
                    </a:lnTo>
                    <a:lnTo>
                      <a:pt x="240" y="186"/>
                    </a:lnTo>
                    <a:lnTo>
                      <a:pt x="240" y="108"/>
                    </a:lnTo>
                    <a:cubicBezTo>
                      <a:pt x="240" y="96"/>
                      <a:pt x="238" y="86"/>
                      <a:pt x="234" y="76"/>
                    </a:cubicBezTo>
                    <a:cubicBezTo>
                      <a:pt x="230" y="66"/>
                      <a:pt x="224" y="57"/>
                      <a:pt x="217" y="50"/>
                    </a:cubicBezTo>
                    <a:cubicBezTo>
                      <a:pt x="210" y="42"/>
                      <a:pt x="201" y="36"/>
                      <a:pt x="192" y="32"/>
                    </a:cubicBezTo>
                    <a:cubicBezTo>
                      <a:pt x="182" y="28"/>
                      <a:pt x="171" y="26"/>
                      <a:pt x="160" y="26"/>
                    </a:cubicBezTo>
                    <a:cubicBezTo>
                      <a:pt x="148" y="26"/>
                      <a:pt x="138" y="28"/>
                      <a:pt x="128" y="32"/>
                    </a:cubicBezTo>
                    <a:cubicBezTo>
                      <a:pt x="118" y="36"/>
                      <a:pt x="110" y="42"/>
                      <a:pt x="103" y="50"/>
                    </a:cubicBezTo>
                    <a:cubicBezTo>
                      <a:pt x="95" y="57"/>
                      <a:pt x="90" y="66"/>
                      <a:pt x="86" y="76"/>
                    </a:cubicBezTo>
                    <a:cubicBezTo>
                      <a:pt x="82" y="86"/>
                      <a:pt x="80" y="96"/>
                      <a:pt x="80" y="108"/>
                    </a:cubicBezTo>
                    <a:lnTo>
                      <a:pt x="80" y="186"/>
                    </a:lnTo>
                    <a:close/>
                    <a:moveTo>
                      <a:pt x="0" y="186"/>
                    </a:moveTo>
                    <a:lnTo>
                      <a:pt x="0" y="186"/>
                    </a:lnTo>
                    <a:lnTo>
                      <a:pt x="53" y="186"/>
                    </a:lnTo>
                    <a:lnTo>
                      <a:pt x="53" y="108"/>
                    </a:lnTo>
                    <a:cubicBezTo>
                      <a:pt x="53" y="93"/>
                      <a:pt x="56" y="79"/>
                      <a:pt x="61" y="65"/>
                    </a:cubicBezTo>
                    <a:cubicBezTo>
                      <a:pt x="67" y="52"/>
                      <a:pt x="74" y="41"/>
                      <a:pt x="84" y="31"/>
                    </a:cubicBezTo>
                    <a:cubicBezTo>
                      <a:pt x="93" y="21"/>
                      <a:pt x="105" y="13"/>
                      <a:pt x="118" y="7"/>
                    </a:cubicBezTo>
                    <a:cubicBezTo>
                      <a:pt x="131" y="3"/>
                      <a:pt x="145" y="0"/>
                      <a:pt x="160" y="0"/>
                    </a:cubicBezTo>
                    <a:cubicBezTo>
                      <a:pt x="175" y="0"/>
                      <a:pt x="189" y="3"/>
                      <a:pt x="202" y="7"/>
                    </a:cubicBezTo>
                    <a:cubicBezTo>
                      <a:pt x="215" y="13"/>
                      <a:pt x="226" y="21"/>
                      <a:pt x="236" y="31"/>
                    </a:cubicBezTo>
                    <a:cubicBezTo>
                      <a:pt x="245" y="41"/>
                      <a:pt x="253" y="52"/>
                      <a:pt x="258" y="65"/>
                    </a:cubicBezTo>
                    <a:cubicBezTo>
                      <a:pt x="264" y="79"/>
                      <a:pt x="266" y="93"/>
                      <a:pt x="266" y="108"/>
                    </a:cubicBezTo>
                    <a:lnTo>
                      <a:pt x="266" y="186"/>
                    </a:lnTo>
                    <a:lnTo>
                      <a:pt x="320" y="186"/>
                    </a:lnTo>
                  </a:path>
                </a:pathLst>
              </a:custGeom>
              <a:solidFill>
                <a:srgbClr val="2F2F2F"/>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78" name="Freeform 6">
                <a:extLst>
                  <a:ext uri="{FF2B5EF4-FFF2-40B4-BE49-F238E27FC236}">
                    <a16:creationId xmlns:a16="http://schemas.microsoft.com/office/drawing/2014/main" id="{0D54CC3A-8033-4E03-956B-62119589B5D0}"/>
                  </a:ext>
                </a:extLst>
              </p:cNvPr>
              <p:cNvSpPr>
                <a:spLocks noEditPoints="1"/>
              </p:cNvSpPr>
              <p:nvPr/>
            </p:nvSpPr>
            <p:spPr bwMode="auto">
              <a:xfrm>
                <a:off x="2516188" y="3706813"/>
                <a:ext cx="374650" cy="279400"/>
              </a:xfrm>
              <a:custGeom>
                <a:avLst/>
                <a:gdLst>
                  <a:gd name="T0" fmla="*/ 160 w 320"/>
                  <a:gd name="T1" fmla="*/ 179 h 237"/>
                  <a:gd name="T2" fmla="*/ 160 w 320"/>
                  <a:gd name="T3" fmla="*/ 179 h 237"/>
                  <a:gd name="T4" fmla="*/ 106 w 320"/>
                  <a:gd name="T5" fmla="*/ 125 h 237"/>
                  <a:gd name="T6" fmla="*/ 160 w 320"/>
                  <a:gd name="T7" fmla="*/ 72 h 237"/>
                  <a:gd name="T8" fmla="*/ 213 w 320"/>
                  <a:gd name="T9" fmla="*/ 125 h 237"/>
                  <a:gd name="T10" fmla="*/ 160 w 320"/>
                  <a:gd name="T11" fmla="*/ 179 h 237"/>
                  <a:gd name="T12" fmla="*/ 0 w 320"/>
                  <a:gd name="T13" fmla="*/ 237 h 237"/>
                  <a:gd name="T14" fmla="*/ 0 w 320"/>
                  <a:gd name="T15" fmla="*/ 237 h 237"/>
                  <a:gd name="T16" fmla="*/ 320 w 320"/>
                  <a:gd name="T17" fmla="*/ 237 h 237"/>
                  <a:gd name="T18" fmla="*/ 320 w 320"/>
                  <a:gd name="T19" fmla="*/ 0 h 237"/>
                  <a:gd name="T20" fmla="*/ 0 w 320"/>
                  <a:gd name="T21" fmla="*/ 0 h 237"/>
                  <a:gd name="T22" fmla="*/ 0 w 320"/>
                  <a:gd name="T23" fmla="*/ 237 h 237"/>
                  <a:gd name="T24" fmla="*/ 0 w 320"/>
                  <a:gd name="T25" fmla="*/ 0 h 237"/>
                  <a:gd name="T26" fmla="*/ 0 w 320"/>
                  <a:gd name="T2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7">
                    <a:moveTo>
                      <a:pt x="160" y="179"/>
                    </a:moveTo>
                    <a:lnTo>
                      <a:pt x="160" y="179"/>
                    </a:lnTo>
                    <a:cubicBezTo>
                      <a:pt x="130" y="179"/>
                      <a:pt x="106" y="155"/>
                      <a:pt x="106" y="125"/>
                    </a:cubicBezTo>
                    <a:cubicBezTo>
                      <a:pt x="106" y="96"/>
                      <a:pt x="130" y="72"/>
                      <a:pt x="160" y="72"/>
                    </a:cubicBezTo>
                    <a:cubicBezTo>
                      <a:pt x="189" y="72"/>
                      <a:pt x="213" y="96"/>
                      <a:pt x="213" y="125"/>
                    </a:cubicBezTo>
                    <a:cubicBezTo>
                      <a:pt x="213" y="155"/>
                      <a:pt x="189" y="179"/>
                      <a:pt x="160" y="179"/>
                    </a:cubicBezTo>
                    <a:close/>
                    <a:moveTo>
                      <a:pt x="0" y="237"/>
                    </a:moveTo>
                    <a:lnTo>
                      <a:pt x="0" y="237"/>
                    </a:lnTo>
                    <a:lnTo>
                      <a:pt x="320" y="237"/>
                    </a:lnTo>
                    <a:lnTo>
                      <a:pt x="320" y="0"/>
                    </a:lnTo>
                    <a:lnTo>
                      <a:pt x="0" y="0"/>
                    </a:lnTo>
                    <a:lnTo>
                      <a:pt x="0" y="237"/>
                    </a:lnTo>
                    <a:close/>
                    <a:moveTo>
                      <a:pt x="0" y="0"/>
                    </a:moveTo>
                    <a:lnTo>
                      <a:pt x="0" y="0"/>
                    </a:lnTo>
                    <a:close/>
                  </a:path>
                </a:pathLst>
              </a:custGeom>
              <a:solidFill>
                <a:srgbClr val="C1C1C1"/>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sp>
            <p:nvSpPr>
              <p:cNvPr id="79" name="Freeform 7">
                <a:extLst>
                  <a:ext uri="{FF2B5EF4-FFF2-40B4-BE49-F238E27FC236}">
                    <a16:creationId xmlns:a16="http://schemas.microsoft.com/office/drawing/2014/main" id="{FE4E23A8-E43B-40C1-9C59-7EE816BD303A}"/>
                  </a:ext>
                </a:extLst>
              </p:cNvPr>
              <p:cNvSpPr>
                <a:spLocks/>
              </p:cNvSpPr>
              <p:nvPr/>
            </p:nvSpPr>
            <p:spPr bwMode="auto">
              <a:xfrm>
                <a:off x="2671763" y="3824288"/>
                <a:ext cx="61913" cy="6191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1"/>
                      <a:pt x="0" y="26"/>
                    </a:cubicBezTo>
                    <a:cubicBezTo>
                      <a:pt x="0" y="41"/>
                      <a:pt x="12" y="53"/>
                      <a:pt x="27" y="53"/>
                    </a:cubicBezTo>
                    <a:cubicBezTo>
                      <a:pt x="42" y="53"/>
                      <a:pt x="53" y="41"/>
                      <a:pt x="53" y="26"/>
                    </a:cubicBezTo>
                    <a:cubicBezTo>
                      <a:pt x="53" y="11"/>
                      <a:pt x="42" y="0"/>
                      <a:pt x="27" y="0"/>
                    </a:cubicBezTo>
                    <a:close/>
                  </a:path>
                </a:pathLst>
              </a:custGeom>
              <a:solidFill>
                <a:srgbClr val="0078D4"/>
              </a:solidFill>
              <a:ln w="0">
                <a:noFill/>
                <a:prstDash val="solid"/>
                <a:round/>
                <a:headEnd/>
                <a:tailEnd/>
              </a:ln>
            </p:spPr>
            <p:txBody>
              <a:bodyPr vert="horz" wrap="square" lIns="82417" tIns="41211" rIns="82417" bIns="41211" numCol="1" anchor="t" anchorCtr="0" compatLnSpc="1">
                <a:prstTxWarp prst="textNoShape">
                  <a:avLst/>
                </a:prstTxWarp>
              </a:bodyPr>
              <a:lstStyle/>
              <a:p>
                <a:pPr defTabSz="840469"/>
                <a:endParaRPr lang="en-IN" sz="1621">
                  <a:solidFill>
                    <a:srgbClr val="282828"/>
                  </a:solidFill>
                  <a:latin typeface="Segoe UI"/>
                </a:endParaRPr>
              </a:p>
            </p:txBody>
          </p:sp>
        </p:grpSp>
      </p:grpSp>
      <p:sp>
        <p:nvSpPr>
          <p:cNvPr id="7" name="Rectangle 6">
            <a:extLst>
              <a:ext uri="{FF2B5EF4-FFF2-40B4-BE49-F238E27FC236}">
                <a16:creationId xmlns:a16="http://schemas.microsoft.com/office/drawing/2014/main" id="{1E0D9103-AC05-44AC-B07B-89936F31FE27}"/>
              </a:ext>
            </a:extLst>
          </p:cNvPr>
          <p:cNvSpPr/>
          <p:nvPr/>
        </p:nvSpPr>
        <p:spPr bwMode="auto">
          <a:xfrm>
            <a:off x="678673" y="2130938"/>
            <a:ext cx="10875962" cy="3192635"/>
          </a:xfrm>
          <a:prstGeom prst="rect">
            <a:avLst/>
          </a:prstGeom>
          <a:noFill/>
          <a:ln w="28575">
            <a:solidFill>
              <a:srgbClr val="0078D7"/>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0" name="Rectangle 79">
            <a:extLst>
              <a:ext uri="{FF2B5EF4-FFF2-40B4-BE49-F238E27FC236}">
                <a16:creationId xmlns:a16="http://schemas.microsoft.com/office/drawing/2014/main" id="{7A860A8D-765A-4E11-B5CE-8303A3132CF3}"/>
              </a:ext>
            </a:extLst>
          </p:cNvPr>
          <p:cNvSpPr/>
          <p:nvPr/>
        </p:nvSpPr>
        <p:spPr bwMode="auto">
          <a:xfrm>
            <a:off x="4778833" y="1876527"/>
            <a:ext cx="2675642" cy="526148"/>
          </a:xfrm>
          <a:prstGeom prst="rect">
            <a:avLst/>
          </a:prstGeom>
          <a:solidFill>
            <a:schemeClr val="bg1"/>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79259" rIns="0" bIns="0" numCol="1" spcCol="0" rtlCol="0" fromWordArt="0" anchor="t" anchorCtr="0" forceAA="0" compatLnSpc="1">
            <a:prstTxWarp prst="textNoShape">
              <a:avLst/>
            </a:prstTxWarp>
            <a:noAutofit/>
          </a:bodyPr>
          <a:lstStyle/>
          <a:p>
            <a:pPr algn="ctr" defTabSz="791009">
              <a:lnSpc>
                <a:spcPts val="1907"/>
              </a:lnSpc>
              <a:spcBef>
                <a:spcPts val="1040"/>
              </a:spcBef>
              <a:defRPr/>
            </a:pPr>
            <a:r>
              <a:rPr lang="en-US" sz="2400" kern="0" dirty="0">
                <a:solidFill>
                  <a:srgbClr val="0078D7"/>
                </a:solidFill>
                <a:latin typeface="Segoe UI Semibold"/>
                <a:cs typeface="Segoe UI Semibold" panose="020B0702040204020203" pitchFamily="34" charset="0"/>
              </a:rPr>
              <a:t>Microsoft 365 A5</a:t>
            </a:r>
          </a:p>
        </p:txBody>
      </p:sp>
    </p:spTree>
    <p:extLst>
      <p:ext uri="{BB962C8B-B14F-4D97-AF65-F5344CB8AC3E}">
        <p14:creationId xmlns:p14="http://schemas.microsoft.com/office/powerpoint/2010/main" val="7394980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AE3D346-0F32-4E86-BA6C-A9AE22984795}"/>
              </a:ext>
            </a:extLst>
          </p:cNvPr>
          <p:cNvGrpSpPr/>
          <p:nvPr/>
        </p:nvGrpSpPr>
        <p:grpSpPr>
          <a:xfrm>
            <a:off x="1555599" y="913745"/>
            <a:ext cx="3575007" cy="5208999"/>
            <a:chOff x="1193928" y="913745"/>
            <a:chExt cx="3575007" cy="5208999"/>
          </a:xfrm>
        </p:grpSpPr>
        <p:sp>
          <p:nvSpPr>
            <p:cNvPr id="37" name="Rectangle 36">
              <a:extLst>
                <a:ext uri="{FF2B5EF4-FFF2-40B4-BE49-F238E27FC236}">
                  <a16:creationId xmlns:a16="http://schemas.microsoft.com/office/drawing/2014/main" id="{20B76944-D13B-477C-AAA4-CC558B2CCD1D}"/>
                </a:ext>
              </a:extLst>
            </p:cNvPr>
            <p:cNvSpPr>
              <a:spLocks/>
            </p:cNvSpPr>
            <p:nvPr/>
          </p:nvSpPr>
          <p:spPr>
            <a:xfrm>
              <a:off x="1193928" y="4723543"/>
              <a:ext cx="2468530" cy="3108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Microsoft Cloud App Security</a:t>
              </a:r>
            </a:p>
          </p:txBody>
        </p:sp>
        <p:sp>
          <p:nvSpPr>
            <p:cNvPr id="38" name="Rectangle 37">
              <a:extLst>
                <a:ext uri="{FF2B5EF4-FFF2-40B4-BE49-F238E27FC236}">
                  <a16:creationId xmlns:a16="http://schemas.microsoft.com/office/drawing/2014/main" id="{64A621EB-749A-4956-B9DE-C1D053FF2224}"/>
                </a:ext>
              </a:extLst>
            </p:cNvPr>
            <p:cNvSpPr>
              <a:spLocks/>
            </p:cNvSpPr>
            <p:nvPr/>
          </p:nvSpPr>
          <p:spPr>
            <a:xfrm>
              <a:off x="1193928" y="5382070"/>
              <a:ext cx="2468530" cy="3291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Azure Active Directory Plan 2</a:t>
              </a:r>
            </a:p>
          </p:txBody>
        </p:sp>
        <p:sp>
          <p:nvSpPr>
            <p:cNvPr id="39" name="Rectangle 38">
              <a:extLst>
                <a:ext uri="{FF2B5EF4-FFF2-40B4-BE49-F238E27FC236}">
                  <a16:creationId xmlns:a16="http://schemas.microsoft.com/office/drawing/2014/main" id="{23CE7415-3BDA-4F87-937F-2AC13B6E0A30}"/>
                </a:ext>
              </a:extLst>
            </p:cNvPr>
            <p:cNvSpPr>
              <a:spLocks/>
            </p:cNvSpPr>
            <p:nvPr/>
          </p:nvSpPr>
          <p:spPr>
            <a:xfrm>
              <a:off x="1193928" y="5757037"/>
              <a:ext cx="2468530" cy="36570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Office 365 ATP Plan 2</a:t>
              </a:r>
            </a:p>
          </p:txBody>
        </p:sp>
        <p:sp>
          <p:nvSpPr>
            <p:cNvPr id="40" name="Rectangle 39">
              <a:extLst>
                <a:ext uri="{FF2B5EF4-FFF2-40B4-BE49-F238E27FC236}">
                  <a16:creationId xmlns:a16="http://schemas.microsoft.com/office/drawing/2014/main" id="{DAFB3254-91D8-4568-B2C6-B3499C23CE0B}"/>
                </a:ext>
              </a:extLst>
            </p:cNvPr>
            <p:cNvSpPr>
              <a:spLocks/>
            </p:cNvSpPr>
            <p:nvPr/>
          </p:nvSpPr>
          <p:spPr>
            <a:xfrm>
              <a:off x="1193928" y="4311998"/>
              <a:ext cx="2468530" cy="36570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Windows Defender ATP</a:t>
              </a:r>
            </a:p>
          </p:txBody>
        </p:sp>
        <p:sp>
          <p:nvSpPr>
            <p:cNvPr id="41" name="Rectangle 40">
              <a:extLst>
                <a:ext uri="{FF2B5EF4-FFF2-40B4-BE49-F238E27FC236}">
                  <a16:creationId xmlns:a16="http://schemas.microsoft.com/office/drawing/2014/main" id="{3670099E-4268-45C2-9F3F-66178F2CCED6}"/>
                </a:ext>
              </a:extLst>
            </p:cNvPr>
            <p:cNvSpPr>
              <a:spLocks/>
            </p:cNvSpPr>
            <p:nvPr/>
          </p:nvSpPr>
          <p:spPr>
            <a:xfrm>
              <a:off x="1193928" y="3306048"/>
              <a:ext cx="2468530" cy="6399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Office 365 Advanced Compliance</a:t>
              </a:r>
            </a:p>
          </p:txBody>
        </p:sp>
        <p:sp>
          <p:nvSpPr>
            <p:cNvPr id="46" name="Rectangle 45">
              <a:extLst>
                <a:ext uri="{FF2B5EF4-FFF2-40B4-BE49-F238E27FC236}">
                  <a16:creationId xmlns:a16="http://schemas.microsoft.com/office/drawing/2014/main" id="{B00EAB88-DDA3-4492-9FE3-36647DACDF45}"/>
                </a:ext>
              </a:extLst>
            </p:cNvPr>
            <p:cNvSpPr>
              <a:spLocks/>
            </p:cNvSpPr>
            <p:nvPr/>
          </p:nvSpPr>
          <p:spPr>
            <a:xfrm>
              <a:off x="1193928" y="5080231"/>
              <a:ext cx="2468530" cy="25600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Azure ATP</a:t>
              </a:r>
            </a:p>
          </p:txBody>
        </p:sp>
        <p:sp>
          <p:nvSpPr>
            <p:cNvPr id="47" name="Rectangle 46">
              <a:extLst>
                <a:ext uri="{FF2B5EF4-FFF2-40B4-BE49-F238E27FC236}">
                  <a16:creationId xmlns:a16="http://schemas.microsoft.com/office/drawing/2014/main" id="{0BA91A79-4B73-4528-B75D-82B2D24D427F}"/>
                </a:ext>
              </a:extLst>
            </p:cNvPr>
            <p:cNvSpPr>
              <a:spLocks/>
            </p:cNvSpPr>
            <p:nvPr/>
          </p:nvSpPr>
          <p:spPr>
            <a:xfrm>
              <a:off x="1193928" y="3991876"/>
              <a:ext cx="2468530" cy="274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00">
                  <a:solidFill>
                    <a:srgbClr val="FFFFFF"/>
                  </a:solidFill>
                  <a:latin typeface="Segoe UI Semibold" panose="020B0702040204020203" pitchFamily="34" charset="0"/>
                  <a:cs typeface="Segoe UI Semibold" panose="020B0702040204020203" pitchFamily="34" charset="0"/>
                </a:rPr>
                <a:t>Azure Information Protection Plan 2</a:t>
              </a:r>
            </a:p>
          </p:txBody>
        </p:sp>
        <p:sp>
          <p:nvSpPr>
            <p:cNvPr id="56" name="Rectangle 55">
              <a:extLst>
                <a:ext uri="{FF2B5EF4-FFF2-40B4-BE49-F238E27FC236}">
                  <a16:creationId xmlns:a16="http://schemas.microsoft.com/office/drawing/2014/main" id="{87CDE7E1-85A0-40C0-A280-7DE6616DFC83}"/>
                </a:ext>
              </a:extLst>
            </p:cNvPr>
            <p:cNvSpPr>
              <a:spLocks/>
            </p:cNvSpPr>
            <p:nvPr/>
          </p:nvSpPr>
          <p:spPr>
            <a:xfrm>
              <a:off x="1193928" y="1467996"/>
              <a:ext cx="2468530" cy="73141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Power BI</a:t>
              </a:r>
            </a:p>
          </p:txBody>
        </p:sp>
        <p:sp>
          <p:nvSpPr>
            <p:cNvPr id="57" name="Rectangle 56">
              <a:extLst>
                <a:ext uri="{FF2B5EF4-FFF2-40B4-BE49-F238E27FC236}">
                  <a16:creationId xmlns:a16="http://schemas.microsoft.com/office/drawing/2014/main" id="{2F87CB83-236D-413D-911D-137BE8D7FF52}"/>
                </a:ext>
              </a:extLst>
            </p:cNvPr>
            <p:cNvSpPr>
              <a:spLocks/>
            </p:cNvSpPr>
            <p:nvPr/>
          </p:nvSpPr>
          <p:spPr>
            <a:xfrm>
              <a:off x="1193928" y="2931077"/>
              <a:ext cx="2468530" cy="329134"/>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Audio Conferencing</a:t>
              </a:r>
            </a:p>
          </p:txBody>
        </p:sp>
        <p:sp>
          <p:nvSpPr>
            <p:cNvPr id="72" name="TextBox 1">
              <a:extLst>
                <a:ext uri="{FF2B5EF4-FFF2-40B4-BE49-F238E27FC236}">
                  <a16:creationId xmlns:a16="http://schemas.microsoft.com/office/drawing/2014/main" id="{37BD53BD-30F6-4E94-9747-6FF07AFD7F63}"/>
                </a:ext>
              </a:extLst>
            </p:cNvPr>
            <p:cNvSpPr txBox="1"/>
            <p:nvPr/>
          </p:nvSpPr>
          <p:spPr>
            <a:xfrm>
              <a:off x="1193928" y="913745"/>
              <a:ext cx="2468530" cy="400110"/>
            </a:xfrm>
            <a:prstGeom prst="rect">
              <a:avLst/>
            </a:prstGeom>
          </p:spPr>
          <p:txBody>
            <a:bodyPr wrap="square" rtlCol="0" anchor="ctr">
              <a:spAutoFit/>
            </a:bodyPr>
            <a:lstStyle/>
            <a:p>
              <a:pPr algn="ctr" defTabSz="914225">
                <a:defRPr/>
              </a:pPr>
              <a:r>
                <a:rPr lang="en-US" sz="2000" dirty="0">
                  <a:solidFill>
                    <a:srgbClr val="0078D7"/>
                  </a:solidFill>
                  <a:latin typeface="Segoe UI Semibold"/>
                </a:rPr>
                <a:t>STANDALONES</a:t>
              </a:r>
              <a:endParaRPr lang="en-US" sz="2000" dirty="0">
                <a:solidFill>
                  <a:srgbClr val="000000">
                    <a:lumMod val="65000"/>
                    <a:lumOff val="35000"/>
                  </a:srgbClr>
                </a:solidFill>
                <a:latin typeface="Segoe UI Semibold"/>
              </a:endParaRPr>
            </a:p>
          </p:txBody>
        </p:sp>
        <p:sp>
          <p:nvSpPr>
            <p:cNvPr id="76" name="Rectangle 75">
              <a:extLst>
                <a:ext uri="{FF2B5EF4-FFF2-40B4-BE49-F238E27FC236}">
                  <a16:creationId xmlns:a16="http://schemas.microsoft.com/office/drawing/2014/main" id="{E521DBF3-D936-420F-B9D0-5897A6F04147}"/>
                </a:ext>
              </a:extLst>
            </p:cNvPr>
            <p:cNvSpPr>
              <a:spLocks/>
            </p:cNvSpPr>
            <p:nvPr/>
          </p:nvSpPr>
          <p:spPr>
            <a:xfrm>
              <a:off x="1193928" y="2245250"/>
              <a:ext cx="2468530" cy="6399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Phone System</a:t>
              </a:r>
            </a:p>
          </p:txBody>
        </p:sp>
        <p:sp>
          <p:nvSpPr>
            <p:cNvPr id="5" name="Right Bracket 4">
              <a:extLst>
                <a:ext uri="{FF2B5EF4-FFF2-40B4-BE49-F238E27FC236}">
                  <a16:creationId xmlns:a16="http://schemas.microsoft.com/office/drawing/2014/main" id="{DE596BFD-F23B-4FE0-9036-4A088E5295E0}"/>
                </a:ext>
              </a:extLst>
            </p:cNvPr>
            <p:cNvSpPr/>
            <p:nvPr/>
          </p:nvSpPr>
          <p:spPr>
            <a:xfrm>
              <a:off x="3687337" y="4305557"/>
              <a:ext cx="182854" cy="1775430"/>
            </a:xfrm>
            <a:prstGeom prst="rightBracket">
              <a:avLst/>
            </a:prstGeom>
            <a:ln w="1905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sz="2000">
                <a:solidFill>
                  <a:srgbClr val="282828"/>
                </a:solidFill>
                <a:latin typeface="Segoe UI"/>
              </a:endParaRPr>
            </a:p>
          </p:txBody>
        </p:sp>
        <p:sp>
          <p:nvSpPr>
            <p:cNvPr id="85" name="Right Bracket 84">
              <a:extLst>
                <a:ext uri="{FF2B5EF4-FFF2-40B4-BE49-F238E27FC236}">
                  <a16:creationId xmlns:a16="http://schemas.microsoft.com/office/drawing/2014/main" id="{C73D0B2E-7433-4F3A-B093-EE76EA8A1A2F}"/>
                </a:ext>
              </a:extLst>
            </p:cNvPr>
            <p:cNvSpPr/>
            <p:nvPr/>
          </p:nvSpPr>
          <p:spPr>
            <a:xfrm>
              <a:off x="3687337" y="3359385"/>
              <a:ext cx="182854" cy="897838"/>
            </a:xfrm>
            <a:prstGeom prst="rightBracket">
              <a:avLst/>
            </a:prstGeom>
            <a:ln w="1905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sz="2000">
                <a:solidFill>
                  <a:srgbClr val="282828"/>
                </a:solidFill>
                <a:latin typeface="Segoe UI"/>
              </a:endParaRPr>
            </a:p>
          </p:txBody>
        </p:sp>
        <p:cxnSp>
          <p:nvCxnSpPr>
            <p:cNvPr id="9" name="Straight Arrow Connector 8">
              <a:extLst>
                <a:ext uri="{FF2B5EF4-FFF2-40B4-BE49-F238E27FC236}">
                  <a16:creationId xmlns:a16="http://schemas.microsoft.com/office/drawing/2014/main" id="{EC7164F2-71D1-44B3-B04E-B0F0C25CE0DB}"/>
                </a:ext>
              </a:extLst>
            </p:cNvPr>
            <p:cNvCxnSpPr>
              <a:cxnSpLocks/>
              <a:stCxn id="5" idx="2"/>
            </p:cNvCxnSpPr>
            <p:nvPr/>
          </p:nvCxnSpPr>
          <p:spPr>
            <a:xfrm flipV="1">
              <a:off x="3870191" y="5034394"/>
              <a:ext cx="898744" cy="15887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7E492EF1-7A90-4B7C-84B8-AA57D2D194A8}"/>
                </a:ext>
              </a:extLst>
            </p:cNvPr>
            <p:cNvCxnSpPr>
              <a:cxnSpLocks/>
            </p:cNvCxnSpPr>
            <p:nvPr/>
          </p:nvCxnSpPr>
          <p:spPr>
            <a:xfrm flipV="1">
              <a:off x="3870191" y="3645644"/>
              <a:ext cx="898744" cy="25969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5CA72434-85DF-4E66-B462-CC8858FE3FBD}"/>
              </a:ext>
            </a:extLst>
          </p:cNvPr>
          <p:cNvSpPr/>
          <p:nvPr/>
        </p:nvSpPr>
        <p:spPr bwMode="auto">
          <a:xfrm>
            <a:off x="1133814" y="6328023"/>
            <a:ext cx="9406897" cy="4616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91427" bIns="91427" numCol="1" spcCol="0" rtlCol="0" fromWordArt="0" anchor="t" anchorCtr="0" forceAA="0" compatLnSpc="1">
            <a:prstTxWarp prst="textNoShape">
              <a:avLst/>
            </a:prstTxWarp>
            <a:spAutoFit/>
          </a:bodyPr>
          <a:lstStyle/>
          <a:p>
            <a:pPr defTabSz="932293" fontAlgn="base">
              <a:lnSpc>
                <a:spcPct val="90000"/>
              </a:lnSpc>
              <a:spcBef>
                <a:spcPct val="0"/>
              </a:spcBef>
              <a:spcAft>
                <a:spcPct val="0"/>
              </a:spcAft>
              <a:defRPr/>
            </a:pPr>
            <a:r>
              <a:rPr lang="en-US" sz="2000" kern="0" dirty="0">
                <a:solidFill>
                  <a:srgbClr val="737373"/>
                </a:solidFill>
                <a:latin typeface="Segoe UI"/>
                <a:ea typeface="Segoe UI" pitchFamily="34" charset="0"/>
                <a:cs typeface="Segoe UI Semibold" panose="020B0702040204020203" pitchFamily="34" charset="0"/>
              </a:rPr>
              <a:t>Bundled suites offer the most savings when compared to standalone components  </a:t>
            </a:r>
          </a:p>
        </p:txBody>
      </p:sp>
      <p:grpSp>
        <p:nvGrpSpPr>
          <p:cNvPr id="6" name="Group 5">
            <a:extLst>
              <a:ext uri="{FF2B5EF4-FFF2-40B4-BE49-F238E27FC236}">
                <a16:creationId xmlns:a16="http://schemas.microsoft.com/office/drawing/2014/main" id="{7964801D-E9D6-4C3C-820C-F9B3165125DC}"/>
              </a:ext>
            </a:extLst>
          </p:cNvPr>
          <p:cNvGrpSpPr/>
          <p:nvPr/>
        </p:nvGrpSpPr>
        <p:grpSpPr>
          <a:xfrm>
            <a:off x="5455618" y="962848"/>
            <a:ext cx="3606495" cy="5210774"/>
            <a:chOff x="4637491" y="962848"/>
            <a:chExt cx="3606495" cy="5210774"/>
          </a:xfrm>
        </p:grpSpPr>
        <p:sp>
          <p:nvSpPr>
            <p:cNvPr id="217" name="Rectangle 216"/>
            <p:cNvSpPr/>
            <p:nvPr/>
          </p:nvSpPr>
          <p:spPr>
            <a:xfrm>
              <a:off x="4659104" y="3346965"/>
              <a:ext cx="2468530" cy="8978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400" dirty="0">
                  <a:solidFill>
                    <a:srgbClr val="FBFBFB"/>
                  </a:solidFill>
                  <a:latin typeface="Segoe UI Semibold"/>
                </a:rPr>
                <a:t>M365 A5 Compliance Suite</a:t>
              </a:r>
              <a:r>
                <a:rPr lang="en-US" sz="1050" dirty="0">
                  <a:solidFill>
                    <a:srgbClr val="FBFBFB"/>
                  </a:solidFill>
                  <a:latin typeface="Segoe UI Semibold"/>
                </a:rPr>
                <a:t>: </a:t>
              </a:r>
            </a:p>
            <a:p>
              <a:pPr algn="ctr" defTabSz="914049">
                <a:defRPr/>
              </a:pPr>
              <a:r>
                <a:rPr lang="en-US" sz="1050" dirty="0">
                  <a:solidFill>
                    <a:srgbClr val="FBFBFB"/>
                  </a:solidFill>
                  <a:latin typeface="Segoe UI Semibold"/>
                </a:rPr>
                <a:t>Information Protection &amp; Compliance</a:t>
              </a:r>
            </a:p>
          </p:txBody>
        </p:sp>
        <p:sp>
          <p:nvSpPr>
            <p:cNvPr id="207" name="Rectangle 206"/>
            <p:cNvSpPr/>
            <p:nvPr/>
          </p:nvSpPr>
          <p:spPr>
            <a:xfrm>
              <a:off x="4637491" y="4307165"/>
              <a:ext cx="2468530" cy="18155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400" dirty="0">
                  <a:solidFill>
                    <a:srgbClr val="FBFBFB"/>
                  </a:solidFill>
                  <a:latin typeface="Segoe UI Semibold"/>
                </a:rPr>
                <a:t>M365 A5 Security Suite</a:t>
              </a:r>
              <a:r>
                <a:rPr lang="en-US" sz="1050" dirty="0">
                  <a:solidFill>
                    <a:srgbClr val="FBFBFB"/>
                  </a:solidFill>
                  <a:latin typeface="Segoe UI Semibold"/>
                </a:rPr>
                <a:t>:</a:t>
              </a:r>
            </a:p>
            <a:p>
              <a:pPr algn="ctr" defTabSz="914049">
                <a:defRPr/>
              </a:pPr>
              <a:r>
                <a:rPr lang="en-US" sz="1050" dirty="0">
                  <a:solidFill>
                    <a:srgbClr val="FBFBFB"/>
                  </a:solidFill>
                  <a:latin typeface="Segoe UI Semibold"/>
                </a:rPr>
                <a:t>Identity &amp; Threat Protection</a:t>
              </a:r>
            </a:p>
          </p:txBody>
        </p:sp>
        <p:sp>
          <p:nvSpPr>
            <p:cNvPr id="73" name="TextBox 1">
              <a:extLst>
                <a:ext uri="{FF2B5EF4-FFF2-40B4-BE49-F238E27FC236}">
                  <a16:creationId xmlns:a16="http://schemas.microsoft.com/office/drawing/2014/main" id="{32F72A7A-2855-4406-BD16-EED1FD099442}"/>
                </a:ext>
              </a:extLst>
            </p:cNvPr>
            <p:cNvSpPr txBox="1"/>
            <p:nvPr/>
          </p:nvSpPr>
          <p:spPr>
            <a:xfrm>
              <a:off x="4659104" y="962848"/>
              <a:ext cx="2468530" cy="400110"/>
            </a:xfrm>
            <a:prstGeom prst="rect">
              <a:avLst/>
            </a:prstGeom>
          </p:spPr>
          <p:txBody>
            <a:bodyPr wrap="square" rtlCol="0" anchor="ctr">
              <a:spAutoFit/>
            </a:bodyPr>
            <a:lstStyle/>
            <a:p>
              <a:pPr algn="ctr" defTabSz="914225">
                <a:defRPr/>
              </a:pPr>
              <a:r>
                <a:rPr lang="en-US" sz="2000" dirty="0">
                  <a:solidFill>
                    <a:srgbClr val="0078D7"/>
                  </a:solidFill>
                  <a:latin typeface="Segoe UI Semibold"/>
                </a:rPr>
                <a:t>“MINI” SUITES</a:t>
              </a:r>
              <a:endParaRPr lang="en-US" sz="2000" dirty="0">
                <a:solidFill>
                  <a:srgbClr val="000000">
                    <a:lumMod val="65000"/>
                    <a:lumOff val="35000"/>
                  </a:srgbClr>
                </a:solidFill>
                <a:latin typeface="Segoe UI Semibold"/>
              </a:endParaRPr>
            </a:p>
          </p:txBody>
        </p:sp>
        <p:sp>
          <p:nvSpPr>
            <p:cNvPr id="87" name="Right Bracket 86">
              <a:extLst>
                <a:ext uri="{FF2B5EF4-FFF2-40B4-BE49-F238E27FC236}">
                  <a16:creationId xmlns:a16="http://schemas.microsoft.com/office/drawing/2014/main" id="{F00EA08E-655E-4A9C-9FEF-209145EB997F}"/>
                </a:ext>
              </a:extLst>
            </p:cNvPr>
            <p:cNvSpPr/>
            <p:nvPr/>
          </p:nvSpPr>
          <p:spPr>
            <a:xfrm>
              <a:off x="7167952" y="1482111"/>
              <a:ext cx="182854" cy="4691511"/>
            </a:xfrm>
            <a:prstGeom prst="rightBracket">
              <a:avLst/>
            </a:prstGeom>
            <a:ln w="19050">
              <a:solidFill>
                <a:srgbClr val="737373"/>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225">
                <a:defRPr/>
              </a:pPr>
              <a:endParaRPr lang="en-US" sz="2000">
                <a:solidFill>
                  <a:srgbClr val="282828"/>
                </a:solidFill>
                <a:latin typeface="Segoe UI"/>
              </a:endParaRPr>
            </a:p>
          </p:txBody>
        </p:sp>
        <p:cxnSp>
          <p:nvCxnSpPr>
            <p:cNvPr id="88" name="Straight Arrow Connector 87">
              <a:extLst>
                <a:ext uri="{FF2B5EF4-FFF2-40B4-BE49-F238E27FC236}">
                  <a16:creationId xmlns:a16="http://schemas.microsoft.com/office/drawing/2014/main" id="{35460385-1A59-4F79-8455-D33BA144C0B4}"/>
                </a:ext>
              </a:extLst>
            </p:cNvPr>
            <p:cNvCxnSpPr>
              <a:cxnSpLocks/>
            </p:cNvCxnSpPr>
            <p:nvPr/>
          </p:nvCxnSpPr>
          <p:spPr>
            <a:xfrm flipV="1">
              <a:off x="7350806" y="3295803"/>
              <a:ext cx="893180" cy="17678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E7D1F7A-4106-482D-AB9B-370ED90F5C2D}"/>
                </a:ext>
              </a:extLst>
            </p:cNvPr>
            <p:cNvSpPr/>
            <p:nvPr/>
          </p:nvSpPr>
          <p:spPr>
            <a:xfrm>
              <a:off x="4659104" y="1492935"/>
              <a:ext cx="2468530" cy="73141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Power BI</a:t>
              </a:r>
            </a:p>
          </p:txBody>
        </p:sp>
        <p:sp>
          <p:nvSpPr>
            <p:cNvPr id="52" name="Rectangle 51">
              <a:extLst>
                <a:ext uri="{FF2B5EF4-FFF2-40B4-BE49-F238E27FC236}">
                  <a16:creationId xmlns:a16="http://schemas.microsoft.com/office/drawing/2014/main" id="{6A6BBE04-A168-414B-92C6-FDFBE0A3D829}"/>
                </a:ext>
              </a:extLst>
            </p:cNvPr>
            <p:cNvSpPr/>
            <p:nvPr/>
          </p:nvSpPr>
          <p:spPr>
            <a:xfrm>
              <a:off x="4659104" y="2966666"/>
              <a:ext cx="2468530" cy="3291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Audio Conferencing</a:t>
              </a:r>
            </a:p>
          </p:txBody>
        </p:sp>
        <p:sp>
          <p:nvSpPr>
            <p:cNvPr id="53" name="Rectangle 52">
              <a:extLst>
                <a:ext uri="{FF2B5EF4-FFF2-40B4-BE49-F238E27FC236}">
                  <a16:creationId xmlns:a16="http://schemas.microsoft.com/office/drawing/2014/main" id="{855786AE-9262-49DA-9EAD-5D091D65433C}"/>
                </a:ext>
              </a:extLst>
            </p:cNvPr>
            <p:cNvSpPr/>
            <p:nvPr/>
          </p:nvSpPr>
          <p:spPr>
            <a:xfrm>
              <a:off x="4659104" y="2275514"/>
              <a:ext cx="2468530" cy="639989"/>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050">
                  <a:solidFill>
                    <a:srgbClr val="FFFFFF"/>
                  </a:solidFill>
                  <a:latin typeface="Segoe UI Semibold" panose="020B0702040204020203" pitchFamily="34" charset="0"/>
                  <a:cs typeface="Segoe UI Semibold" panose="020B0702040204020203" pitchFamily="34" charset="0"/>
                </a:rPr>
                <a:t>Phone System</a:t>
              </a:r>
            </a:p>
          </p:txBody>
        </p:sp>
      </p:grpSp>
      <p:grpSp>
        <p:nvGrpSpPr>
          <p:cNvPr id="4" name="Group 3">
            <a:extLst>
              <a:ext uri="{FF2B5EF4-FFF2-40B4-BE49-F238E27FC236}">
                <a16:creationId xmlns:a16="http://schemas.microsoft.com/office/drawing/2014/main" id="{D5264CD7-C82C-40B3-A889-F688B9C37871}"/>
              </a:ext>
            </a:extLst>
          </p:cNvPr>
          <p:cNvGrpSpPr/>
          <p:nvPr/>
        </p:nvGrpSpPr>
        <p:grpSpPr>
          <a:xfrm>
            <a:off x="9169517" y="1007622"/>
            <a:ext cx="2520629" cy="5132918"/>
            <a:chOff x="9169517" y="1007622"/>
            <a:chExt cx="2520629" cy="5132918"/>
          </a:xfrm>
        </p:grpSpPr>
        <p:sp>
          <p:nvSpPr>
            <p:cNvPr id="68" name="Rectangle 67">
              <a:extLst>
                <a:ext uri="{FF2B5EF4-FFF2-40B4-BE49-F238E27FC236}">
                  <a16:creationId xmlns:a16="http://schemas.microsoft.com/office/drawing/2014/main" id="{D6CEC818-86F3-4486-B9A8-B4DEA9A500B7}"/>
                </a:ext>
              </a:extLst>
            </p:cNvPr>
            <p:cNvSpPr/>
            <p:nvPr/>
          </p:nvSpPr>
          <p:spPr>
            <a:xfrm>
              <a:off x="9169517" y="1552489"/>
              <a:ext cx="2468530" cy="4588051"/>
            </a:xfrm>
            <a:prstGeom prst="rect">
              <a:avLst/>
            </a:prstGeom>
            <a:solidFill>
              <a:srgbClr val="3214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06" rIns="0" bIns="45706" numCol="1" spcCol="0" rtlCol="0" fromWordArt="0" anchor="ctr" anchorCtr="0" forceAA="0" compatLnSpc="1">
              <a:prstTxWarp prst="textNoShape">
                <a:avLst/>
              </a:prstTxWarp>
              <a:noAutofit/>
            </a:bodyPr>
            <a:lstStyle/>
            <a:p>
              <a:pPr algn="ctr" defTabSz="914049">
                <a:defRPr/>
              </a:pPr>
              <a:r>
                <a:rPr lang="en-US" sz="1400" dirty="0">
                  <a:solidFill>
                    <a:srgbClr val="FBFBFB"/>
                  </a:solidFill>
                  <a:latin typeface="Segoe UI Semibold" panose="020B0702040204020203" pitchFamily="34" charset="0"/>
                  <a:cs typeface="Segoe UI Semibold" panose="020B0702040204020203" pitchFamily="34" charset="0"/>
                </a:rPr>
                <a:t>Microsoft 365 A5 Full Suite</a:t>
              </a:r>
            </a:p>
            <a:p>
              <a:pPr algn="ctr" defTabSz="914049">
                <a:defRPr/>
              </a:pPr>
              <a:r>
                <a:rPr lang="en-US" sz="1400" dirty="0">
                  <a:solidFill>
                    <a:srgbClr val="FBFBFB"/>
                  </a:solidFill>
                  <a:latin typeface="Segoe UI Semibold" panose="020B0702040204020203" pitchFamily="34" charset="0"/>
                  <a:cs typeface="Segoe UI Semibold" panose="020B0702040204020203" pitchFamily="34" charset="0"/>
                </a:rPr>
                <a:t>(or Step Up </a:t>
              </a:r>
              <a:br>
                <a:rPr lang="en-US" sz="1400" dirty="0">
                  <a:solidFill>
                    <a:srgbClr val="FBFBFB"/>
                  </a:solidFill>
                  <a:latin typeface="Segoe UI Semibold" panose="020B0702040204020203" pitchFamily="34" charset="0"/>
                  <a:cs typeface="Segoe UI Semibold" panose="020B0702040204020203" pitchFamily="34" charset="0"/>
                </a:rPr>
              </a:br>
              <a:r>
                <a:rPr lang="en-US" sz="1400" dirty="0">
                  <a:solidFill>
                    <a:srgbClr val="FBFBFB"/>
                  </a:solidFill>
                  <a:latin typeface="Segoe UI Semibold" panose="020B0702040204020203" pitchFamily="34" charset="0"/>
                  <a:cs typeface="Segoe UI Semibold" panose="020B0702040204020203" pitchFamily="34" charset="0"/>
                </a:rPr>
                <a:t>from M365 A3) </a:t>
              </a:r>
            </a:p>
          </p:txBody>
        </p:sp>
        <p:sp>
          <p:nvSpPr>
            <p:cNvPr id="59" name="TextBox 1">
              <a:extLst>
                <a:ext uri="{FF2B5EF4-FFF2-40B4-BE49-F238E27FC236}">
                  <a16:creationId xmlns:a16="http://schemas.microsoft.com/office/drawing/2014/main" id="{278E2FC6-997B-411E-A3D8-97E7996F26A9}"/>
                </a:ext>
              </a:extLst>
            </p:cNvPr>
            <p:cNvSpPr txBox="1"/>
            <p:nvPr/>
          </p:nvSpPr>
          <p:spPr>
            <a:xfrm>
              <a:off x="9221616" y="1007622"/>
              <a:ext cx="2468530" cy="400110"/>
            </a:xfrm>
            <a:prstGeom prst="rect">
              <a:avLst/>
            </a:prstGeom>
          </p:spPr>
          <p:txBody>
            <a:bodyPr wrap="square" rtlCol="0" anchor="ctr">
              <a:spAutoFit/>
            </a:bodyPr>
            <a:lstStyle/>
            <a:p>
              <a:pPr algn="ctr" defTabSz="914225">
                <a:defRPr/>
              </a:pPr>
              <a:r>
                <a:rPr lang="en-US" sz="2000" dirty="0">
                  <a:solidFill>
                    <a:srgbClr val="0078D7"/>
                  </a:solidFill>
                  <a:latin typeface="Segoe UI Semibold"/>
                </a:rPr>
                <a:t>FULL SUITE</a:t>
              </a:r>
              <a:endParaRPr lang="en-US" sz="2000" dirty="0">
                <a:solidFill>
                  <a:srgbClr val="000000">
                    <a:lumMod val="65000"/>
                    <a:lumOff val="35000"/>
                  </a:srgbClr>
                </a:solidFill>
                <a:latin typeface="Segoe UI Semibold"/>
              </a:endParaRPr>
            </a:p>
          </p:txBody>
        </p:sp>
      </p:grpSp>
      <p:pic>
        <p:nvPicPr>
          <p:cNvPr id="19" name="Picture 18">
            <a:extLst>
              <a:ext uri="{FF2B5EF4-FFF2-40B4-BE49-F238E27FC236}">
                <a16:creationId xmlns:a16="http://schemas.microsoft.com/office/drawing/2014/main" id="{6FC6E0AB-8C33-40DD-B89D-180CF597857F}"/>
              </a:ext>
            </a:extLst>
          </p:cNvPr>
          <p:cNvPicPr>
            <a:picLocks noChangeAspect="1"/>
          </p:cNvPicPr>
          <p:nvPr/>
        </p:nvPicPr>
        <p:blipFill>
          <a:blip r:embed="rId3"/>
          <a:stretch>
            <a:fillRect/>
          </a:stretch>
        </p:blipFill>
        <p:spPr>
          <a:xfrm>
            <a:off x="421982" y="4829114"/>
            <a:ext cx="954407" cy="831772"/>
          </a:xfrm>
          <a:prstGeom prst="rect">
            <a:avLst/>
          </a:prstGeom>
        </p:spPr>
      </p:pic>
      <p:pic>
        <p:nvPicPr>
          <p:cNvPr id="20" name="Picture 19">
            <a:extLst>
              <a:ext uri="{FF2B5EF4-FFF2-40B4-BE49-F238E27FC236}">
                <a16:creationId xmlns:a16="http://schemas.microsoft.com/office/drawing/2014/main" id="{63D5B45A-5E57-448A-9ACE-478AF53FED28}"/>
              </a:ext>
            </a:extLst>
          </p:cNvPr>
          <p:cNvPicPr>
            <a:picLocks noChangeAspect="1"/>
          </p:cNvPicPr>
          <p:nvPr/>
        </p:nvPicPr>
        <p:blipFill>
          <a:blip r:embed="rId4"/>
          <a:stretch>
            <a:fillRect/>
          </a:stretch>
        </p:blipFill>
        <p:spPr>
          <a:xfrm>
            <a:off x="294791" y="3482586"/>
            <a:ext cx="1219438" cy="783575"/>
          </a:xfrm>
          <a:prstGeom prst="rect">
            <a:avLst/>
          </a:prstGeom>
        </p:spPr>
      </p:pic>
      <p:pic>
        <p:nvPicPr>
          <p:cNvPr id="78" name="Picture 77">
            <a:extLst>
              <a:ext uri="{FF2B5EF4-FFF2-40B4-BE49-F238E27FC236}">
                <a16:creationId xmlns:a16="http://schemas.microsoft.com/office/drawing/2014/main" id="{35643CD8-0FDD-4FC7-97EF-7DAFAFA68ABF}"/>
              </a:ext>
            </a:extLst>
          </p:cNvPr>
          <p:cNvPicPr>
            <a:picLocks noChangeAspect="1"/>
          </p:cNvPicPr>
          <p:nvPr/>
        </p:nvPicPr>
        <p:blipFill>
          <a:blip r:embed="rId5"/>
          <a:stretch>
            <a:fillRect/>
          </a:stretch>
        </p:blipFill>
        <p:spPr>
          <a:xfrm>
            <a:off x="65107" y="2344035"/>
            <a:ext cx="1668159" cy="894168"/>
          </a:xfrm>
          <a:prstGeom prst="rect">
            <a:avLst/>
          </a:prstGeom>
        </p:spPr>
      </p:pic>
      <p:pic>
        <p:nvPicPr>
          <p:cNvPr id="22" name="Picture 21">
            <a:extLst>
              <a:ext uri="{FF2B5EF4-FFF2-40B4-BE49-F238E27FC236}">
                <a16:creationId xmlns:a16="http://schemas.microsoft.com/office/drawing/2014/main" id="{2AB15500-8AAF-4E16-86AC-D7E877CA48BE}"/>
              </a:ext>
            </a:extLst>
          </p:cNvPr>
          <p:cNvPicPr>
            <a:picLocks noChangeAspect="1"/>
          </p:cNvPicPr>
          <p:nvPr/>
        </p:nvPicPr>
        <p:blipFill>
          <a:blip r:embed="rId6"/>
          <a:stretch>
            <a:fillRect/>
          </a:stretch>
        </p:blipFill>
        <p:spPr>
          <a:xfrm>
            <a:off x="303963" y="1585962"/>
            <a:ext cx="1088224" cy="770423"/>
          </a:xfrm>
          <a:prstGeom prst="rect">
            <a:avLst/>
          </a:prstGeom>
        </p:spPr>
      </p:pic>
      <p:sp>
        <p:nvSpPr>
          <p:cNvPr id="34" name="Title 2">
            <a:extLst>
              <a:ext uri="{FF2B5EF4-FFF2-40B4-BE49-F238E27FC236}">
                <a16:creationId xmlns:a16="http://schemas.microsoft.com/office/drawing/2014/main" id="{F510CF2F-8C23-481C-B17F-087A58F4A947}"/>
              </a:ext>
            </a:extLst>
          </p:cNvPr>
          <p:cNvSpPr txBox="1">
            <a:spLocks/>
          </p:cNvSpPr>
          <p:nvPr/>
        </p:nvSpPr>
        <p:spPr>
          <a:xfrm>
            <a:off x="234897" y="79718"/>
            <a:ext cx="9477979" cy="899665"/>
          </a:xfrm>
          <a:prstGeom prst="rect">
            <a:avLst/>
          </a:prstGeom>
        </p:spPr>
        <p:txBody>
          <a:bodyPr vert="horz" wrap="square" lIns="146304" tIns="91440" rIns="146304" bIns="91440" rtlCol="0" anchor="t">
            <a:noAutofit/>
          </a:bodyPr>
          <a:lstStyle>
            <a:lvl1pPr algn="l" defTabSz="914462" rtl="0" eaLnBrk="1" latinLnBrk="0" hangingPunct="1">
              <a:lnSpc>
                <a:spcPct val="90000"/>
              </a:lnSpc>
              <a:spcBef>
                <a:spcPct val="0"/>
              </a:spcBef>
              <a:buNone/>
              <a:defRPr lang="en-US" sz="4400" b="0" kern="1200" cap="none" spc="-100" baseline="0">
                <a:ln w="3175">
                  <a:noFill/>
                </a:ln>
                <a:gradFill>
                  <a:gsLst>
                    <a:gs pos="1250">
                      <a:schemeClr val="accent1"/>
                    </a:gs>
                    <a:gs pos="100000">
                      <a:schemeClr val="accent1"/>
                    </a:gs>
                  </a:gsLst>
                  <a:lin ang="5400000" scaled="0"/>
                </a:gradFill>
                <a:effectLst/>
                <a:latin typeface="Segoe UI Light" panose="020B0502040204020203" pitchFamily="34" charset="0"/>
                <a:ea typeface="+mn-ea"/>
                <a:cs typeface="Segoe UI Light" panose="020B0502040204020203" pitchFamily="34" charset="0"/>
              </a:defRPr>
            </a:lvl1pPr>
          </a:lstStyle>
          <a:p>
            <a:pPr marL="0" marR="0" lvl="0" indent="0" algn="l" defTabSz="91446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dirty="0">
                <a:ln w="3175">
                  <a:noFill/>
                </a:ln>
                <a:solidFill>
                  <a:srgbClr val="0078D7"/>
                </a:solidFill>
                <a:effectLst/>
                <a:uLnTx/>
                <a:uFillTx/>
                <a:latin typeface="Segoe UI Light"/>
                <a:ea typeface="+mn-ea"/>
                <a:cs typeface="Segoe UI Semilight" panose="020B0402040204020203" pitchFamily="34" charset="0"/>
              </a:rPr>
              <a:t>Microsoft 365 A5 Suite </a:t>
            </a:r>
            <a:r>
              <a:rPr lang="en-US" dirty="0">
                <a:solidFill>
                  <a:srgbClr val="0078D7"/>
                </a:solidFill>
                <a:latin typeface="Segoe UI Light"/>
                <a:cs typeface="Segoe UI Semilight" panose="020B0402040204020203" pitchFamily="34" charset="0"/>
              </a:rPr>
              <a:t>Value</a:t>
            </a:r>
            <a:r>
              <a:rPr kumimoji="0" lang="en-US" sz="4400" b="0" i="0" u="none" strike="noStrike" kern="1200" cap="none" spc="-100" normalizeH="0" baseline="0" noProof="0" dirty="0">
                <a:ln w="3175">
                  <a:noFill/>
                </a:ln>
                <a:solidFill>
                  <a:srgbClr val="0078D7"/>
                </a:solidFill>
                <a:effectLst/>
                <a:uLnTx/>
                <a:uFillTx/>
                <a:latin typeface="Segoe UI Light"/>
                <a:ea typeface="+mn-ea"/>
                <a:cs typeface="Segoe UI Semilight" panose="020B0402040204020203" pitchFamily="34" charset="0"/>
              </a:rPr>
              <a:t> </a:t>
            </a:r>
            <a:br>
              <a:rPr kumimoji="0" lang="en-US" sz="4400" b="0" i="0" u="none" strike="noStrike" kern="1200" cap="none" spc="-100" normalizeH="0" baseline="0" noProof="0" dirty="0">
                <a:ln w="3175">
                  <a:noFill/>
                </a:ln>
                <a:gradFill>
                  <a:gsLst>
                    <a:gs pos="1250">
                      <a:srgbClr val="0078D7"/>
                    </a:gs>
                    <a:gs pos="100000">
                      <a:srgbClr val="0078D7"/>
                    </a:gs>
                  </a:gsLst>
                  <a:lin ang="5400000" scaled="0"/>
                </a:gradFill>
                <a:effectLst/>
                <a:uLnTx/>
                <a:uFillTx/>
                <a:latin typeface="Segoe UI Light" panose="020B0502040204020203" pitchFamily="34" charset="0"/>
                <a:ea typeface="+mn-ea"/>
                <a:cs typeface="Segoe UI Light" panose="020B0502040204020203" pitchFamily="34" charset="0"/>
              </a:rPr>
            </a:br>
            <a:br>
              <a:rPr kumimoji="0" lang="en-US" sz="2000" b="0" i="0" u="none" strike="noStrike" kern="1200" cap="none" spc="-100" normalizeH="0" baseline="0" noProof="0" dirty="0">
                <a:ln w="3175">
                  <a:noFill/>
                </a:ln>
                <a:gradFill>
                  <a:gsLst>
                    <a:gs pos="1250">
                      <a:srgbClr val="0078D7"/>
                    </a:gs>
                    <a:gs pos="100000">
                      <a:srgbClr val="0078D7"/>
                    </a:gs>
                  </a:gsLst>
                  <a:lin ang="5400000" scaled="0"/>
                </a:gradFill>
                <a:effectLst/>
                <a:uLnTx/>
                <a:uFillTx/>
                <a:latin typeface="Segoe UI Light" panose="020B0502040204020203" pitchFamily="34" charset="0"/>
                <a:ea typeface="+mn-ea"/>
                <a:cs typeface="Segoe UI Light" panose="020B0502040204020203" pitchFamily="34" charset="0"/>
              </a:rPr>
            </a:br>
            <a:endParaRPr kumimoji="0" lang="en-US" sz="4400" b="0" i="0" u="none" strike="noStrike" kern="1200" cap="none" spc="-100" normalizeH="0" baseline="0" noProof="0" dirty="0">
              <a:ln w="3175">
                <a:noFill/>
              </a:ln>
              <a:gradFill>
                <a:gsLst>
                  <a:gs pos="1250">
                    <a:srgbClr val="0078D7"/>
                  </a:gs>
                  <a:gs pos="100000">
                    <a:srgbClr val="0078D7"/>
                  </a:gs>
                </a:gsLst>
                <a:lin ang="5400000" scaled="0"/>
              </a:gra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417092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AFC04-A406-4BA5-8031-1DC44337A71E}"/>
              </a:ext>
            </a:extLst>
          </p:cNvPr>
          <p:cNvSpPr>
            <a:spLocks noGrp="1"/>
          </p:cNvSpPr>
          <p:nvPr>
            <p:ph type="title"/>
          </p:nvPr>
        </p:nvSpPr>
        <p:spPr>
          <a:xfrm>
            <a:off x="269241" y="289512"/>
            <a:ext cx="6180327" cy="899665"/>
          </a:xfrm>
        </p:spPr>
        <p:txBody>
          <a:bodyPr/>
          <a:lstStyle/>
          <a:p>
            <a:r>
              <a:rPr lang="en-US" noProof="0" dirty="0">
                <a:solidFill>
                  <a:srgbClr val="0078D7"/>
                </a:solidFill>
                <a:latin typeface="+mj-lt"/>
                <a:cs typeface="Segoe UI Semilight" panose="020B0402040204020203" pitchFamily="34" charset="0"/>
              </a:rPr>
              <a:t>Education Qualified User </a:t>
            </a:r>
            <a:br>
              <a:rPr lang="en-US" noProof="0" dirty="0"/>
            </a:br>
            <a:r>
              <a:rPr lang="en-US" sz="2400" noProof="0" dirty="0"/>
              <a:t>(formerly FTE equation)</a:t>
            </a:r>
            <a:br>
              <a:rPr lang="en-US" sz="2000" noProof="0" dirty="0"/>
            </a:br>
            <a:endParaRPr lang="en-US" noProof="0" dirty="0"/>
          </a:p>
        </p:txBody>
      </p:sp>
      <p:sp>
        <p:nvSpPr>
          <p:cNvPr id="4" name="Content Placeholder 3">
            <a:extLst>
              <a:ext uri="{FF2B5EF4-FFF2-40B4-BE49-F238E27FC236}">
                <a16:creationId xmlns:a16="http://schemas.microsoft.com/office/drawing/2014/main" id="{E65F6D36-DDE7-4CEF-A181-F52276E51DD2}"/>
              </a:ext>
            </a:extLst>
          </p:cNvPr>
          <p:cNvSpPr>
            <a:spLocks noGrp="1"/>
          </p:cNvSpPr>
          <p:nvPr>
            <p:ph idx="1"/>
          </p:nvPr>
        </p:nvSpPr>
        <p:spPr>
          <a:xfrm>
            <a:off x="447675" y="1402120"/>
            <a:ext cx="5856729" cy="4333494"/>
          </a:xfrm>
        </p:spPr>
        <p:txBody>
          <a:bodyPr/>
          <a:lstStyle/>
          <a:p>
            <a:pPr marL="0" indent="0">
              <a:buNone/>
            </a:pPr>
            <a:r>
              <a:rPr lang="en-US" sz="2800" noProof="0" dirty="0"/>
              <a:t>What is an Education Qualified User?</a:t>
            </a:r>
          </a:p>
          <a:p>
            <a:pPr lvl="1"/>
            <a:r>
              <a:rPr lang="en-US" altLang="en-US" dirty="0">
                <a:latin typeface="Segoe UI Light" panose="020B0502040204020203" pitchFamily="34" charset="0"/>
                <a:cs typeface="Segoe UI Light" panose="020B0502040204020203" pitchFamily="34" charset="0"/>
              </a:rPr>
              <a:t>an employee or contractor (except Students) who accesses or uses an Education Platform Product for the benefit of the Institution </a:t>
            </a:r>
          </a:p>
          <a:p>
            <a:pPr lvl="1"/>
            <a:r>
              <a:rPr lang="en-US" altLang="en-US" dirty="0">
                <a:latin typeface="Segoe UI Light" panose="020B0502040204020203" pitchFamily="34" charset="0"/>
                <a:cs typeface="Segoe UI Light" panose="020B0502040204020203" pitchFamily="34" charset="0"/>
              </a:rPr>
              <a:t>License </a:t>
            </a:r>
            <a:r>
              <a:rPr lang="en-US" altLang="en-US" noProof="0" dirty="0">
                <a:latin typeface="Segoe UI Light" panose="020B0502040204020203" pitchFamily="34" charset="0"/>
                <a:cs typeface="Segoe UI Light" panose="020B0502040204020203" pitchFamily="34" charset="0"/>
              </a:rPr>
              <a:t>with an Education Platform Product - A3/A5</a:t>
            </a:r>
          </a:p>
          <a:p>
            <a:pPr lvl="1"/>
            <a:endParaRPr lang="en-US" altLang="en-US" sz="2400" noProof="0" dirty="0"/>
          </a:p>
          <a:p>
            <a:pPr marL="0" indent="0">
              <a:buNone/>
            </a:pPr>
            <a:r>
              <a:rPr lang="en-US" sz="2800" noProof="0" dirty="0"/>
              <a:t>Other Users</a:t>
            </a:r>
          </a:p>
          <a:p>
            <a:pPr lvl="1"/>
            <a:r>
              <a:rPr lang="en-US" sz="2400" noProof="0" dirty="0">
                <a:latin typeface="Segoe Light"/>
              </a:rPr>
              <a:t>License with the free, browser-based Office 365 A1 product</a:t>
            </a:r>
          </a:p>
        </p:txBody>
      </p:sp>
      <p:pic>
        <p:nvPicPr>
          <p:cNvPr id="12" name="Picture 11" descr="A group of people looking at a computer&#10;&#10;Description generated with very high confidence">
            <a:extLst>
              <a:ext uri="{FF2B5EF4-FFF2-40B4-BE49-F238E27FC236}">
                <a16:creationId xmlns:a16="http://schemas.microsoft.com/office/drawing/2014/main" id="{CF502B18-CAF1-44A9-9037-E208A8AF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273" y="3410"/>
            <a:ext cx="5856728" cy="6854589"/>
          </a:xfrm>
          <a:prstGeom prst="rect">
            <a:avLst/>
          </a:prstGeom>
        </p:spPr>
      </p:pic>
    </p:spTree>
    <p:extLst>
      <p:ext uri="{BB962C8B-B14F-4D97-AF65-F5344CB8AC3E}">
        <p14:creationId xmlns:p14="http://schemas.microsoft.com/office/powerpoint/2010/main" val="367271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3829-9C6E-435D-AA2E-73B14B286A68}"/>
              </a:ext>
            </a:extLst>
          </p:cNvPr>
          <p:cNvSpPr>
            <a:spLocks noGrp="1"/>
          </p:cNvSpPr>
          <p:nvPr>
            <p:ph type="title"/>
          </p:nvPr>
        </p:nvSpPr>
        <p:spPr>
          <a:xfrm>
            <a:off x="371699" y="118979"/>
            <a:ext cx="4453106" cy="1325563"/>
          </a:xfrm>
        </p:spPr>
        <p:txBody>
          <a:bodyPr/>
          <a:lstStyle/>
          <a:p>
            <a:r>
              <a:rPr lang="en-US" sz="3921" dirty="0">
                <a:solidFill>
                  <a:srgbClr val="0078D7"/>
                </a:solidFill>
                <a:latin typeface="Segoe UI Light" panose="020B0502040204020203" pitchFamily="34" charset="0"/>
                <a:cs typeface="Segoe UI Light" panose="020B0502040204020203" pitchFamily="34" charset="0"/>
              </a:rPr>
              <a:t>Student Use Benefit</a:t>
            </a:r>
          </a:p>
        </p:txBody>
      </p:sp>
      <p:sp>
        <p:nvSpPr>
          <p:cNvPr id="6" name="Rectangle 5">
            <a:extLst>
              <a:ext uri="{FF2B5EF4-FFF2-40B4-BE49-F238E27FC236}">
                <a16:creationId xmlns:a16="http://schemas.microsoft.com/office/drawing/2014/main" id="{6269B914-8487-4D18-B49D-094D11D24375}"/>
              </a:ext>
            </a:extLst>
          </p:cNvPr>
          <p:cNvSpPr/>
          <p:nvPr/>
        </p:nvSpPr>
        <p:spPr>
          <a:xfrm>
            <a:off x="1171800" y="1523619"/>
            <a:ext cx="4087685" cy="1323439"/>
          </a:xfrm>
          <a:prstGeom prst="rect">
            <a:avLst/>
          </a:prstGeom>
        </p:spPr>
        <p:txBody>
          <a:bodyPr wrap="square">
            <a:spAutoFit/>
          </a:bodyPr>
          <a:lstStyle/>
          <a:p>
            <a:pPr defTabSz="914287">
              <a:defRPr/>
            </a:pPr>
            <a:r>
              <a:rPr lang="en-US" sz="2000" dirty="0">
                <a:latin typeface="Segoe Light"/>
              </a:rPr>
              <a:t>Licensing all faculty and staff with Eligible Products qualifies institution for corresponding $0 Student Use Benefit licenses</a:t>
            </a:r>
            <a:endParaRPr lang="en-US" sz="2000" dirty="0">
              <a:solidFill>
                <a:schemeClr val="tx2"/>
              </a:solidFill>
              <a:latin typeface="Segoe Light"/>
            </a:endParaRPr>
          </a:p>
        </p:txBody>
      </p:sp>
      <p:sp>
        <p:nvSpPr>
          <p:cNvPr id="8" name="Rectangle 7">
            <a:extLst>
              <a:ext uri="{FF2B5EF4-FFF2-40B4-BE49-F238E27FC236}">
                <a16:creationId xmlns:a16="http://schemas.microsoft.com/office/drawing/2014/main" id="{A27EAFBE-131B-49D4-8C84-802E3620DDBE}"/>
              </a:ext>
            </a:extLst>
          </p:cNvPr>
          <p:cNvSpPr/>
          <p:nvPr/>
        </p:nvSpPr>
        <p:spPr>
          <a:xfrm>
            <a:off x="1171800" y="3234434"/>
            <a:ext cx="4022169" cy="1323439"/>
          </a:xfrm>
          <a:prstGeom prst="rect">
            <a:avLst/>
          </a:prstGeom>
        </p:spPr>
        <p:txBody>
          <a:bodyPr wrap="square">
            <a:spAutoFit/>
          </a:bodyPr>
          <a:lstStyle/>
          <a:p>
            <a:pPr defTabSz="914287">
              <a:defRPr/>
            </a:pPr>
            <a:r>
              <a:rPr lang="en-US" sz="2000" dirty="0">
                <a:latin typeface="Segoe Light"/>
              </a:rPr>
              <a:t>1</a:t>
            </a:r>
            <a:r>
              <a:rPr lang="en-US" sz="2000" dirty="0">
                <a:latin typeface="Segoe UI "/>
              </a:rPr>
              <a:t> </a:t>
            </a:r>
            <a:r>
              <a:rPr lang="en-US" sz="2000" dirty="0">
                <a:latin typeface="Segoe Light"/>
              </a:rPr>
              <a:t>Faculty license permits: </a:t>
            </a:r>
          </a:p>
          <a:p>
            <a:pPr defTabSz="914287">
              <a:defRPr/>
            </a:pPr>
            <a:r>
              <a:rPr lang="en-US" sz="2000" dirty="0">
                <a:latin typeface="Segoe Light"/>
              </a:rPr>
              <a:t>  - </a:t>
            </a:r>
            <a:r>
              <a:rPr lang="en-US" sz="2000" u="sng" dirty="0">
                <a:latin typeface="Segoe Light"/>
              </a:rPr>
              <a:t>Suite</a:t>
            </a:r>
            <a:r>
              <a:rPr lang="en-US" sz="2000" dirty="0">
                <a:latin typeface="Segoe Light"/>
              </a:rPr>
              <a:t>: Up to 40 Student licenses</a:t>
            </a:r>
          </a:p>
          <a:p>
            <a:pPr defTabSz="914287">
              <a:defRPr/>
            </a:pPr>
            <a:r>
              <a:rPr lang="en-US" sz="2000" dirty="0">
                <a:latin typeface="Segoe Light"/>
              </a:rPr>
              <a:t>  - </a:t>
            </a:r>
            <a:r>
              <a:rPr lang="en-US" sz="2000" u="sng" dirty="0">
                <a:latin typeface="Segoe Light"/>
              </a:rPr>
              <a:t>Component</a:t>
            </a:r>
            <a:r>
              <a:rPr lang="en-US" sz="2000" dirty="0">
                <a:latin typeface="Segoe Light"/>
              </a:rPr>
              <a:t>: Up to 15 Student licenses </a:t>
            </a:r>
            <a:endParaRPr lang="en-US" sz="2000" dirty="0">
              <a:solidFill>
                <a:schemeClr val="tx2"/>
              </a:solidFill>
              <a:latin typeface="Segoe Light"/>
            </a:endParaRPr>
          </a:p>
        </p:txBody>
      </p:sp>
      <p:sp>
        <p:nvSpPr>
          <p:cNvPr id="9" name="Rectangle 8">
            <a:extLst>
              <a:ext uri="{FF2B5EF4-FFF2-40B4-BE49-F238E27FC236}">
                <a16:creationId xmlns:a16="http://schemas.microsoft.com/office/drawing/2014/main" id="{978D96B9-5D00-4688-970B-9ADB682FB8B5}"/>
              </a:ext>
            </a:extLst>
          </p:cNvPr>
          <p:cNvSpPr/>
          <p:nvPr/>
        </p:nvSpPr>
        <p:spPr>
          <a:xfrm>
            <a:off x="1171800" y="5102898"/>
            <a:ext cx="4022170" cy="1015663"/>
          </a:xfrm>
          <a:prstGeom prst="rect">
            <a:avLst/>
          </a:prstGeom>
        </p:spPr>
        <p:txBody>
          <a:bodyPr wrap="square">
            <a:spAutoFit/>
          </a:bodyPr>
          <a:lstStyle/>
          <a:p>
            <a:pPr defTabSz="914287">
              <a:defRPr/>
            </a:pPr>
            <a:r>
              <a:rPr lang="en-US" sz="2000" dirty="0">
                <a:latin typeface="Segoe Light"/>
              </a:rPr>
              <a:t>Relevant $0 SKUs are ordered, and licenses are assigned to students to enable the services</a:t>
            </a:r>
            <a:endParaRPr lang="en-US" sz="2000" dirty="0">
              <a:solidFill>
                <a:schemeClr val="tx2"/>
              </a:solidFill>
              <a:latin typeface="Segoe Light"/>
            </a:endParaRPr>
          </a:p>
        </p:txBody>
      </p:sp>
      <p:pic>
        <p:nvPicPr>
          <p:cNvPr id="4" name="Picture 3" descr="A group of people sitting on a bench&#10;&#10;Description automatically generated">
            <a:extLst>
              <a:ext uri="{FF2B5EF4-FFF2-40B4-BE49-F238E27FC236}">
                <a16:creationId xmlns:a16="http://schemas.microsoft.com/office/drawing/2014/main" id="{C6D9AD30-8F0D-42CF-807B-5649523007B1}"/>
              </a:ext>
            </a:extLst>
          </p:cNvPr>
          <p:cNvPicPr>
            <a:picLocks noChangeAspect="1"/>
          </p:cNvPicPr>
          <p:nvPr/>
        </p:nvPicPr>
        <p:blipFill rotWithShape="1">
          <a:blip r:embed="rId3">
            <a:extLst>
              <a:ext uri="{28A0092B-C50C-407E-A947-70E740481C1C}">
                <a14:useLocalDpi xmlns:a14="http://schemas.microsoft.com/office/drawing/2010/main" val="0"/>
              </a:ext>
            </a:extLst>
          </a:blip>
          <a:srcRect r="32400"/>
          <a:stretch/>
        </p:blipFill>
        <p:spPr>
          <a:xfrm>
            <a:off x="5227963" y="0"/>
            <a:ext cx="6964038" cy="6858000"/>
          </a:xfrm>
          <a:prstGeom prst="rect">
            <a:avLst/>
          </a:prstGeom>
        </p:spPr>
      </p:pic>
      <p:pic>
        <p:nvPicPr>
          <p:cNvPr id="7" name="Graphic 6" descr="Classroom">
            <a:extLst>
              <a:ext uri="{FF2B5EF4-FFF2-40B4-BE49-F238E27FC236}">
                <a16:creationId xmlns:a16="http://schemas.microsoft.com/office/drawing/2014/main" id="{B7ECEF7A-6B3C-4A8E-A87E-782651C1A8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000" y="3300573"/>
            <a:ext cx="646912" cy="646912"/>
          </a:xfrm>
          <a:prstGeom prst="rect">
            <a:avLst/>
          </a:prstGeom>
        </p:spPr>
      </p:pic>
      <p:pic>
        <p:nvPicPr>
          <p:cNvPr id="12" name="Graphic 11" descr="Group of men">
            <a:extLst>
              <a:ext uri="{FF2B5EF4-FFF2-40B4-BE49-F238E27FC236}">
                <a16:creationId xmlns:a16="http://schemas.microsoft.com/office/drawing/2014/main" id="{355DF634-0BB3-41E6-8A9B-4C5E2A54B6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0549" y="1603941"/>
            <a:ext cx="581397" cy="581397"/>
          </a:xfrm>
          <a:prstGeom prst="rect">
            <a:avLst/>
          </a:prstGeom>
        </p:spPr>
      </p:pic>
      <p:pic>
        <p:nvPicPr>
          <p:cNvPr id="17" name="Graphic 16" descr="Employee badge">
            <a:extLst>
              <a:ext uri="{FF2B5EF4-FFF2-40B4-BE49-F238E27FC236}">
                <a16:creationId xmlns:a16="http://schemas.microsoft.com/office/drawing/2014/main" id="{7011771C-D397-4F63-8189-469B65FFAD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000" y="5084535"/>
            <a:ext cx="648147" cy="648147"/>
          </a:xfrm>
          <a:prstGeom prst="rect">
            <a:avLst/>
          </a:prstGeom>
        </p:spPr>
      </p:pic>
    </p:spTree>
    <p:extLst>
      <p:ext uri="{BB962C8B-B14F-4D97-AF65-F5344CB8AC3E}">
        <p14:creationId xmlns:p14="http://schemas.microsoft.com/office/powerpoint/2010/main" val="329286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BD8B-D57D-4114-B66C-D8208BA6C590}"/>
              </a:ext>
            </a:extLst>
          </p:cNvPr>
          <p:cNvSpPr>
            <a:spLocks noGrp="1"/>
          </p:cNvSpPr>
          <p:nvPr>
            <p:ph type="title"/>
          </p:nvPr>
        </p:nvSpPr>
        <p:spPr/>
        <p:txBody>
          <a:bodyPr/>
          <a:lstStyle/>
          <a:p>
            <a:r>
              <a:rPr lang="en-US" dirty="0"/>
              <a:t>Student Use Benefit (EES)</a:t>
            </a:r>
          </a:p>
        </p:txBody>
      </p:sp>
      <p:graphicFrame>
        <p:nvGraphicFramePr>
          <p:cNvPr id="4" name="Table 3">
            <a:extLst>
              <a:ext uri="{FF2B5EF4-FFF2-40B4-BE49-F238E27FC236}">
                <a16:creationId xmlns:a16="http://schemas.microsoft.com/office/drawing/2014/main" id="{8F3A72A0-8682-4A2E-8855-047F28045F54}"/>
              </a:ext>
            </a:extLst>
          </p:cNvPr>
          <p:cNvGraphicFramePr>
            <a:graphicFrameLocks noGrp="1"/>
          </p:cNvGraphicFramePr>
          <p:nvPr>
            <p:extLst>
              <p:ext uri="{D42A27DB-BD31-4B8C-83A1-F6EECF244321}">
                <p14:modId xmlns:p14="http://schemas.microsoft.com/office/powerpoint/2010/main" val="2983528993"/>
              </p:ext>
            </p:extLst>
          </p:nvPr>
        </p:nvGraphicFramePr>
        <p:xfrm>
          <a:off x="631110" y="744915"/>
          <a:ext cx="11256090" cy="5971393"/>
        </p:xfrm>
        <a:graphic>
          <a:graphicData uri="http://schemas.openxmlformats.org/drawingml/2006/table">
            <a:tbl>
              <a:tblPr firstRow="1" bandRow="1">
                <a:tableStyleId>{5C22544A-7EE6-4342-B048-85BDC9FD1C3A}</a:tableStyleId>
              </a:tblPr>
              <a:tblGrid>
                <a:gridCol w="2600784">
                  <a:extLst>
                    <a:ext uri="{9D8B030D-6E8A-4147-A177-3AD203B41FA5}">
                      <a16:colId xmlns:a16="http://schemas.microsoft.com/office/drawing/2014/main" val="3979460335"/>
                    </a:ext>
                  </a:extLst>
                </a:gridCol>
                <a:gridCol w="459715">
                  <a:extLst>
                    <a:ext uri="{9D8B030D-6E8A-4147-A177-3AD203B41FA5}">
                      <a16:colId xmlns:a16="http://schemas.microsoft.com/office/drawing/2014/main" val="3329641345"/>
                    </a:ext>
                  </a:extLst>
                </a:gridCol>
                <a:gridCol w="844204">
                  <a:extLst>
                    <a:ext uri="{9D8B030D-6E8A-4147-A177-3AD203B41FA5}">
                      <a16:colId xmlns:a16="http://schemas.microsoft.com/office/drawing/2014/main" val="3913111428"/>
                    </a:ext>
                  </a:extLst>
                </a:gridCol>
                <a:gridCol w="961221">
                  <a:extLst>
                    <a:ext uri="{9D8B030D-6E8A-4147-A177-3AD203B41FA5}">
                      <a16:colId xmlns:a16="http://schemas.microsoft.com/office/drawing/2014/main" val="3069400273"/>
                    </a:ext>
                  </a:extLst>
                </a:gridCol>
                <a:gridCol w="827487">
                  <a:extLst>
                    <a:ext uri="{9D8B030D-6E8A-4147-A177-3AD203B41FA5}">
                      <a16:colId xmlns:a16="http://schemas.microsoft.com/office/drawing/2014/main" val="1148217197"/>
                    </a:ext>
                  </a:extLst>
                </a:gridCol>
                <a:gridCol w="1086598">
                  <a:extLst>
                    <a:ext uri="{9D8B030D-6E8A-4147-A177-3AD203B41FA5}">
                      <a16:colId xmlns:a16="http://schemas.microsoft.com/office/drawing/2014/main" val="509828709"/>
                    </a:ext>
                  </a:extLst>
                </a:gridCol>
                <a:gridCol w="1103315">
                  <a:extLst>
                    <a:ext uri="{9D8B030D-6E8A-4147-A177-3AD203B41FA5}">
                      <a16:colId xmlns:a16="http://schemas.microsoft.com/office/drawing/2014/main" val="110602055"/>
                    </a:ext>
                  </a:extLst>
                </a:gridCol>
                <a:gridCol w="827487">
                  <a:extLst>
                    <a:ext uri="{9D8B030D-6E8A-4147-A177-3AD203B41FA5}">
                      <a16:colId xmlns:a16="http://schemas.microsoft.com/office/drawing/2014/main" val="2512985043"/>
                    </a:ext>
                  </a:extLst>
                </a:gridCol>
                <a:gridCol w="819127">
                  <a:extLst>
                    <a:ext uri="{9D8B030D-6E8A-4147-A177-3AD203B41FA5}">
                      <a16:colId xmlns:a16="http://schemas.microsoft.com/office/drawing/2014/main" val="3963691833"/>
                    </a:ext>
                  </a:extLst>
                </a:gridCol>
                <a:gridCol w="866343">
                  <a:extLst>
                    <a:ext uri="{9D8B030D-6E8A-4147-A177-3AD203B41FA5}">
                      <a16:colId xmlns:a16="http://schemas.microsoft.com/office/drawing/2014/main" val="4056807108"/>
                    </a:ext>
                  </a:extLst>
                </a:gridCol>
                <a:gridCol w="859809">
                  <a:extLst>
                    <a:ext uri="{9D8B030D-6E8A-4147-A177-3AD203B41FA5}">
                      <a16:colId xmlns:a16="http://schemas.microsoft.com/office/drawing/2014/main" val="2148042704"/>
                    </a:ext>
                  </a:extLst>
                </a:gridCol>
              </a:tblGrid>
              <a:tr h="815667">
                <a:tc>
                  <a:txBody>
                    <a:bodyPr/>
                    <a:lstStyle/>
                    <a:p>
                      <a:endParaRPr lang="en-GB" sz="1800" dirty="0">
                        <a:latin typeface="+mj-lt"/>
                      </a:endParaRPr>
                    </a:p>
                  </a:txBody>
                  <a:tcPr marL="91427" marR="91427" marT="45713" marB="45713"/>
                </a:tc>
                <a:tc>
                  <a:txBody>
                    <a:bodyPr/>
                    <a:lstStyle/>
                    <a:p>
                      <a:pPr algn="ctr"/>
                      <a:r>
                        <a:rPr lang="en-GB" sz="1800" dirty="0">
                          <a:latin typeface="+mj-lt"/>
                        </a:rPr>
                        <a:t>*</a:t>
                      </a:r>
                    </a:p>
                  </a:txBody>
                  <a:tcPr marL="91427" marR="91427" marT="45713" marB="45713" anchor="ctr"/>
                </a:tc>
                <a:tc>
                  <a:txBody>
                    <a:bodyPr/>
                    <a:lstStyle/>
                    <a:p>
                      <a:r>
                        <a:rPr lang="en-GB" sz="1100" b="0" dirty="0">
                          <a:latin typeface="+mj-lt"/>
                        </a:rPr>
                        <a:t>Office 365 ProPlus</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Advanced Security Management</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Advanced Threat Protection</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Azure Active Directory Premium Plan 1</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Azure Active Directory Premium Plan 2</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Advanced Threat Analytics</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Intune/</a:t>
                      </a:r>
                      <a:br>
                        <a:rPr lang="en-GB" sz="1100" b="0" dirty="0">
                          <a:latin typeface="+mj-lt"/>
                        </a:rPr>
                      </a:br>
                      <a:r>
                        <a:rPr lang="en-GB" sz="1100" b="0" dirty="0">
                          <a:latin typeface="+mj-lt"/>
                        </a:rPr>
                        <a:t>Intune for Education</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Windows 10 Education A3</a:t>
                      </a:r>
                    </a:p>
                  </a:txBody>
                  <a:tcPr marL="91427" marR="91427" marT="45713" marB="45713">
                    <a:lnB w="12700" cap="flat" cmpd="sng" algn="ctr">
                      <a:solidFill>
                        <a:schemeClr val="accent6">
                          <a:lumMod val="50000"/>
                        </a:schemeClr>
                      </a:solidFill>
                      <a:prstDash val="solid"/>
                      <a:round/>
                      <a:headEnd type="none" w="med" len="med"/>
                      <a:tailEnd type="none" w="med" len="med"/>
                    </a:lnB>
                  </a:tcPr>
                </a:tc>
                <a:tc>
                  <a:txBody>
                    <a:bodyPr/>
                    <a:lstStyle/>
                    <a:p>
                      <a:r>
                        <a:rPr lang="en-GB" sz="1100" b="0" dirty="0">
                          <a:latin typeface="+mj-lt"/>
                        </a:rPr>
                        <a:t>Minecraft: Education Edition</a:t>
                      </a:r>
                    </a:p>
                  </a:txBody>
                  <a:tcPr marL="91427" marR="91427" marT="45713" marB="45713">
                    <a:lnB w="12700"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371132274"/>
                  </a:ext>
                </a:extLst>
              </a:tr>
              <a:tr h="326258">
                <a:tc>
                  <a:txBody>
                    <a:bodyPr/>
                    <a:lstStyle/>
                    <a:p>
                      <a:r>
                        <a:rPr lang="en-GB" sz="1200" b="1" dirty="0">
                          <a:solidFill>
                            <a:schemeClr val="tx2"/>
                          </a:solidFill>
                          <a:latin typeface="+mj-lt"/>
                        </a:rPr>
                        <a:t>Office 365 ProPlus</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r>
                        <a:rPr lang="en-US" sz="1400" kern="1200" dirty="0">
                          <a:solidFill>
                            <a:schemeClr val="tx2"/>
                          </a:solidFill>
                          <a:effectLst/>
                          <a:latin typeface="+mj-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marL="0" marR="0" lvl="0" indent="0" algn="ctr" defTabSz="914462" rtl="0" eaLnBrk="1" fontAlgn="auto" latinLnBrk="0" hangingPunct="1">
                        <a:lnSpc>
                          <a:spcPct val="100000"/>
                        </a:lnSpc>
                        <a:spcBef>
                          <a:spcPts val="0"/>
                        </a:spcBef>
                        <a:spcAft>
                          <a:spcPts val="0"/>
                        </a:spcAft>
                        <a:buClrTx/>
                        <a:buSzTx/>
                        <a:buFontTx/>
                        <a:buNone/>
                        <a:tabLst/>
                        <a:defRPr/>
                      </a:pPr>
                      <a:endParaRPr lang="en-GB" sz="1400" kern="1200" dirty="0">
                        <a:solidFill>
                          <a:schemeClr val="tx2"/>
                        </a:solidFill>
                        <a:latin typeface="+mn-lt"/>
                        <a:ea typeface="+mn-ea"/>
                        <a:cs typeface="+mn-cs"/>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7538248"/>
                  </a:ext>
                </a:extLst>
              </a:tr>
              <a:tr h="326258">
                <a:tc>
                  <a:txBody>
                    <a:bodyPr/>
                    <a:lstStyle/>
                    <a:p>
                      <a:r>
                        <a:rPr lang="en-GB" sz="1200" b="1" dirty="0">
                          <a:solidFill>
                            <a:schemeClr val="tx2"/>
                          </a:solidFill>
                          <a:latin typeface="+mj-lt"/>
                        </a:rPr>
                        <a:t>Advanced Security Management</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85130369"/>
                  </a:ext>
                </a:extLst>
              </a:tr>
              <a:tr h="326258">
                <a:tc>
                  <a:txBody>
                    <a:bodyPr/>
                    <a:lstStyle/>
                    <a:p>
                      <a:r>
                        <a:rPr lang="en-GB" sz="1200" b="1" dirty="0">
                          <a:solidFill>
                            <a:schemeClr val="tx2"/>
                          </a:solidFill>
                          <a:latin typeface="+mj-lt"/>
                        </a:rPr>
                        <a:t>Advanced Threat Protection</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7384023"/>
                  </a:ext>
                </a:extLst>
              </a:tr>
              <a:tr h="326258">
                <a:tc>
                  <a:txBody>
                    <a:bodyPr/>
                    <a:lstStyle/>
                    <a:p>
                      <a:r>
                        <a:rPr lang="en-GB" sz="1200" b="1" dirty="0">
                          <a:solidFill>
                            <a:schemeClr val="tx2"/>
                          </a:solidFill>
                          <a:latin typeface="+mj-lt"/>
                        </a:rPr>
                        <a:t>Office 365 A3</a:t>
                      </a:r>
                    </a:p>
                  </a:txBody>
                  <a:tcPr marL="91427" marR="91427" marT="45713" marB="45713"/>
                </a:tc>
                <a:tc>
                  <a:txBody>
                    <a:bodyPr/>
                    <a:lstStyle/>
                    <a:p>
                      <a:pPr algn="ctr"/>
                      <a:r>
                        <a:rPr lang="en-GB" sz="1200" b="1" dirty="0">
                          <a:solidFill>
                            <a:schemeClr val="tx2"/>
                          </a:solidFill>
                          <a:latin typeface="+mj-lt"/>
                        </a:rPr>
                        <a:t>1:40</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9794440"/>
                  </a:ext>
                </a:extLst>
              </a:tr>
              <a:tr h="326258">
                <a:tc>
                  <a:txBody>
                    <a:bodyPr/>
                    <a:lstStyle/>
                    <a:p>
                      <a:r>
                        <a:rPr lang="en-GB" sz="1200" b="1" dirty="0">
                          <a:solidFill>
                            <a:schemeClr val="tx2"/>
                          </a:solidFill>
                          <a:latin typeface="+mj-lt"/>
                        </a:rPr>
                        <a:t>Office 365 A5</a:t>
                      </a:r>
                    </a:p>
                  </a:txBody>
                  <a:tcPr marL="91427" marR="91427" marT="45713" marB="45713"/>
                </a:tc>
                <a:tc>
                  <a:txBody>
                    <a:bodyPr/>
                    <a:lstStyle/>
                    <a:p>
                      <a:pPr algn="ctr"/>
                      <a:r>
                        <a:rPr lang="en-GB" sz="1200" b="1" dirty="0">
                          <a:solidFill>
                            <a:schemeClr val="tx2"/>
                          </a:solidFill>
                          <a:latin typeface="+mj-lt"/>
                        </a:rPr>
                        <a:t>1:40</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0008351"/>
                  </a:ext>
                </a:extLst>
              </a:tr>
              <a:tr h="326258">
                <a:tc>
                  <a:txBody>
                    <a:bodyPr/>
                    <a:lstStyle/>
                    <a:p>
                      <a:r>
                        <a:rPr lang="en-GB" sz="1200" b="1" dirty="0">
                          <a:solidFill>
                            <a:schemeClr val="tx2"/>
                          </a:solidFill>
                          <a:latin typeface="+mj-lt"/>
                        </a:rPr>
                        <a:t>Azure Active Directory Premium Plan 1</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749972"/>
                  </a:ext>
                </a:extLst>
              </a:tr>
              <a:tr h="326258">
                <a:tc>
                  <a:txBody>
                    <a:bodyPr/>
                    <a:lstStyle/>
                    <a:p>
                      <a:r>
                        <a:rPr lang="en-GB" sz="1200" b="1" dirty="0">
                          <a:solidFill>
                            <a:schemeClr val="tx2"/>
                          </a:solidFill>
                          <a:latin typeface="+mj-lt"/>
                        </a:rPr>
                        <a:t>Azure Active Directory Premium Plan 2</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79016658"/>
                  </a:ext>
                </a:extLst>
              </a:tr>
              <a:tr h="326258">
                <a:tc>
                  <a:txBody>
                    <a:bodyPr/>
                    <a:lstStyle/>
                    <a:p>
                      <a:r>
                        <a:rPr lang="en-GB" sz="1200" b="1" dirty="0">
                          <a:solidFill>
                            <a:schemeClr val="tx2"/>
                          </a:solidFill>
                          <a:latin typeface="+mj-lt"/>
                        </a:rPr>
                        <a:t>Advanced Threat Analytics</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20393772"/>
                  </a:ext>
                </a:extLst>
              </a:tr>
              <a:tr h="326258">
                <a:tc>
                  <a:txBody>
                    <a:bodyPr/>
                    <a:lstStyle/>
                    <a:p>
                      <a:r>
                        <a:rPr lang="en-GB" sz="1200" b="1" dirty="0">
                          <a:solidFill>
                            <a:schemeClr val="tx2"/>
                          </a:solidFill>
                          <a:latin typeface="+mj-lt"/>
                        </a:rPr>
                        <a:t>Intune/Intune for Education</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53333373"/>
                  </a:ext>
                </a:extLst>
              </a:tr>
              <a:tr h="326258">
                <a:tc>
                  <a:txBody>
                    <a:bodyPr/>
                    <a:lstStyle/>
                    <a:p>
                      <a:r>
                        <a:rPr lang="en-GB" sz="1200" b="1" dirty="0">
                          <a:solidFill>
                            <a:schemeClr val="tx2"/>
                          </a:solidFill>
                          <a:latin typeface="+mj-lt"/>
                        </a:rPr>
                        <a:t>EMS A3</a:t>
                      </a:r>
                    </a:p>
                  </a:txBody>
                  <a:tcPr marL="91427" marR="91427" marT="45713" marB="45713"/>
                </a:tc>
                <a:tc>
                  <a:txBody>
                    <a:bodyPr/>
                    <a:lstStyle/>
                    <a:p>
                      <a:pPr algn="ctr"/>
                      <a:r>
                        <a:rPr lang="en-GB" sz="1200" b="1" dirty="0">
                          <a:solidFill>
                            <a:schemeClr val="tx2"/>
                          </a:solidFill>
                          <a:latin typeface="+mj-lt"/>
                        </a:rPr>
                        <a:t>1:40</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918417"/>
                  </a:ext>
                </a:extLst>
              </a:tr>
              <a:tr h="326258">
                <a:tc>
                  <a:txBody>
                    <a:bodyPr/>
                    <a:lstStyle/>
                    <a:p>
                      <a:r>
                        <a:rPr lang="en-GB" sz="1200" b="1" dirty="0">
                          <a:solidFill>
                            <a:schemeClr val="tx2"/>
                          </a:solidFill>
                          <a:latin typeface="+mj-lt"/>
                        </a:rPr>
                        <a:t>EMS A5</a:t>
                      </a:r>
                    </a:p>
                  </a:txBody>
                  <a:tcPr marL="91427" marR="91427" marT="45713" marB="45713"/>
                </a:tc>
                <a:tc>
                  <a:txBody>
                    <a:bodyPr/>
                    <a:lstStyle/>
                    <a:p>
                      <a:pPr algn="ctr"/>
                      <a:r>
                        <a:rPr lang="en-GB" sz="1200" b="1" dirty="0">
                          <a:solidFill>
                            <a:schemeClr val="tx2"/>
                          </a:solidFill>
                          <a:latin typeface="+mj-lt"/>
                        </a:rPr>
                        <a:t>1:40</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71159"/>
                  </a:ext>
                </a:extLst>
              </a:tr>
              <a:tr h="326258">
                <a:tc>
                  <a:txBody>
                    <a:bodyPr/>
                    <a:lstStyle/>
                    <a:p>
                      <a:r>
                        <a:rPr lang="en-GB" sz="1200" b="1" dirty="0">
                          <a:solidFill>
                            <a:schemeClr val="tx2"/>
                          </a:solidFill>
                          <a:latin typeface="+mj-lt"/>
                        </a:rPr>
                        <a:t>Windows 10 Education A3/A5</a:t>
                      </a:r>
                    </a:p>
                  </a:txBody>
                  <a:tcPr marL="91427" marR="91427" marT="45713" marB="45713"/>
                </a:tc>
                <a:tc>
                  <a:txBody>
                    <a:bodyPr/>
                    <a:lstStyle/>
                    <a:p>
                      <a:pPr algn="ctr"/>
                      <a:r>
                        <a:rPr lang="en-GB" sz="1200" b="1" dirty="0">
                          <a:solidFill>
                            <a:schemeClr val="tx2"/>
                          </a:solidFill>
                          <a:latin typeface="+mj-lt"/>
                        </a:rPr>
                        <a:t>1:40</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426872"/>
                  </a:ext>
                </a:extLst>
              </a:tr>
              <a:tr h="326258">
                <a:tc>
                  <a:txBody>
                    <a:bodyPr/>
                    <a:lstStyle/>
                    <a:p>
                      <a:r>
                        <a:rPr lang="en-GB" sz="1200" b="1" dirty="0">
                          <a:solidFill>
                            <a:schemeClr val="tx2"/>
                          </a:solidFill>
                          <a:latin typeface="+mj-lt"/>
                        </a:rPr>
                        <a:t>Minecraft: Education Edition</a:t>
                      </a:r>
                    </a:p>
                  </a:txBody>
                  <a:tcPr marL="91427" marR="91427" marT="45713" marB="45713"/>
                </a:tc>
                <a:tc>
                  <a:txBody>
                    <a:bodyPr/>
                    <a:lstStyle/>
                    <a:p>
                      <a:pPr algn="ctr"/>
                      <a:r>
                        <a:rPr lang="en-GB" sz="1200" b="1" dirty="0">
                          <a:solidFill>
                            <a:schemeClr val="tx2"/>
                          </a:solidFill>
                          <a:latin typeface="+mj-lt"/>
                        </a:rPr>
                        <a:t>1:15</a:t>
                      </a:r>
                    </a:p>
                  </a:txBody>
                  <a:tcPr marL="91427" marR="91427" marT="45713" marB="45713">
                    <a:lnR w="12700" cap="flat" cmpd="sng" algn="ctr">
                      <a:solidFill>
                        <a:schemeClr val="bg1">
                          <a:lumMod val="95000"/>
                        </a:schemeClr>
                      </a:solidFill>
                      <a:prstDash val="solid"/>
                      <a:round/>
                      <a:headEnd type="none" w="med" len="med"/>
                      <a:tailEnd type="none" w="med" len="med"/>
                    </a:lnR>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727519567"/>
                  </a:ext>
                </a:extLst>
              </a:tr>
              <a:tr h="326258">
                <a:tc>
                  <a:txBody>
                    <a:bodyPr/>
                    <a:lstStyle/>
                    <a:p>
                      <a:r>
                        <a:rPr lang="en-GB" sz="1200" b="1" dirty="0">
                          <a:solidFill>
                            <a:schemeClr val="tx2"/>
                          </a:solidFill>
                          <a:latin typeface="+mj-lt"/>
                        </a:rPr>
                        <a:t>Microsoft 365 Education A3</a:t>
                      </a:r>
                    </a:p>
                  </a:txBody>
                  <a:tcPr marL="91427" marR="91427" marT="45713" marB="45713">
                    <a:solidFill>
                      <a:srgbClr val="C6E6A2"/>
                    </a:solidFill>
                  </a:tcPr>
                </a:tc>
                <a:tc>
                  <a:txBody>
                    <a:bodyPr/>
                    <a:lstStyle/>
                    <a:p>
                      <a:pPr algn="ctr"/>
                      <a:r>
                        <a:rPr lang="en-GB" sz="1200" b="1" dirty="0">
                          <a:solidFill>
                            <a:schemeClr val="tx2"/>
                          </a:solidFill>
                          <a:latin typeface="+mj-lt"/>
                        </a:rPr>
                        <a:t>1:40</a:t>
                      </a:r>
                    </a:p>
                  </a:txBody>
                  <a:tcPr marL="91427" marR="91427" marT="45713" marB="45713">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lnT w="12700" cap="flat" cmpd="sng" algn="ctr">
                      <a:solidFill>
                        <a:schemeClr val="bg1">
                          <a:lumMod val="95000"/>
                        </a:schemeClr>
                      </a:solidFill>
                      <a:prstDash val="solid"/>
                      <a:round/>
                      <a:headEnd type="none" w="med" len="med"/>
                      <a:tailEnd type="none" w="med" len="med"/>
                    </a:lnT>
                    <a:solidFill>
                      <a:srgbClr val="C6E6A2"/>
                    </a:solidFill>
                  </a:tcPr>
                </a:tc>
                <a:extLst>
                  <a:ext uri="{0D108BD9-81ED-4DB2-BD59-A6C34878D82A}">
                    <a16:rowId xmlns:a16="http://schemas.microsoft.com/office/drawing/2014/main" val="884947890"/>
                  </a:ext>
                </a:extLst>
              </a:tr>
              <a:tr h="326258">
                <a:tc>
                  <a:txBody>
                    <a:bodyPr/>
                    <a:lstStyle/>
                    <a:p>
                      <a:r>
                        <a:rPr lang="en-GB" sz="1200" b="1" dirty="0">
                          <a:solidFill>
                            <a:schemeClr val="tx2"/>
                          </a:solidFill>
                          <a:latin typeface="+mj-lt"/>
                        </a:rPr>
                        <a:t>Microsoft 365 Education A5</a:t>
                      </a:r>
                    </a:p>
                  </a:txBody>
                  <a:tcPr marL="91427" marR="91427" marT="45713" marB="45713">
                    <a:solidFill>
                      <a:srgbClr val="C6E6A2"/>
                    </a:solidFill>
                  </a:tcPr>
                </a:tc>
                <a:tc>
                  <a:txBody>
                    <a:bodyPr/>
                    <a:lstStyle/>
                    <a:p>
                      <a:pPr algn="ctr"/>
                      <a:r>
                        <a:rPr lang="en-GB" sz="1200" b="1" dirty="0">
                          <a:solidFill>
                            <a:schemeClr val="tx2"/>
                          </a:solidFill>
                          <a:latin typeface="+mj-lt"/>
                        </a:rPr>
                        <a:t>1:40</a:t>
                      </a:r>
                    </a:p>
                  </a:txBody>
                  <a:tcPr marL="91427" marR="91427" marT="45713" marB="45713">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tc>
                  <a:txBody>
                    <a:bodyPr/>
                    <a:lstStyle/>
                    <a:p>
                      <a:pPr algn="ctr"/>
                      <a:r>
                        <a:rPr lang="en-US" sz="1400" kern="1200" dirty="0">
                          <a:solidFill>
                            <a:schemeClr val="tx2"/>
                          </a:solidFill>
                          <a:effectLst/>
                          <a:latin typeface="+mn-lt"/>
                          <a:ea typeface="+mn-ea"/>
                          <a:cs typeface="+mn-cs"/>
                          <a:sym typeface="Wingdings" panose="05000000000000000000" pitchFamily="2" charset="2"/>
                        </a:rPr>
                        <a:t></a:t>
                      </a:r>
                      <a:endParaRPr lang="en-GB" sz="1400" dirty="0">
                        <a:solidFill>
                          <a:schemeClr val="tx2"/>
                        </a:solidFill>
                        <a:latin typeface="+mj-lt"/>
                      </a:endParaRPr>
                    </a:p>
                  </a:txBody>
                  <a:tcPr marL="91427" marR="91427" marT="45713" marB="45713" anchor="ctr">
                    <a:solidFill>
                      <a:srgbClr val="C6E6A2"/>
                    </a:solidFill>
                  </a:tcPr>
                </a:tc>
                <a:extLst>
                  <a:ext uri="{0D108BD9-81ED-4DB2-BD59-A6C34878D82A}">
                    <a16:rowId xmlns:a16="http://schemas.microsoft.com/office/drawing/2014/main" val="117466825"/>
                  </a:ext>
                </a:extLst>
              </a:tr>
            </a:tbl>
          </a:graphicData>
        </a:graphic>
      </p:graphicFrame>
      <p:sp>
        <p:nvSpPr>
          <p:cNvPr id="5" name="TextBox 4">
            <a:extLst>
              <a:ext uri="{FF2B5EF4-FFF2-40B4-BE49-F238E27FC236}">
                <a16:creationId xmlns:a16="http://schemas.microsoft.com/office/drawing/2014/main" id="{ED22D369-52DC-411F-A584-F520EC7C6803}"/>
              </a:ext>
            </a:extLst>
          </p:cNvPr>
          <p:cNvSpPr txBox="1"/>
          <p:nvPr/>
        </p:nvSpPr>
        <p:spPr>
          <a:xfrm rot="16200000">
            <a:off x="-1088110" y="3629366"/>
            <a:ext cx="2888815" cy="627824"/>
          </a:xfrm>
          <a:prstGeom prst="rect">
            <a:avLst/>
          </a:prstGeom>
          <a:noFill/>
        </p:spPr>
        <p:txBody>
          <a:bodyPr wrap="none" lIns="182854" tIns="146284" rIns="182854" bIns="146284" rtlCol="0">
            <a:spAutoFit/>
          </a:bodyPr>
          <a:lstStyle/>
          <a:p>
            <a:pPr defTabSz="914225">
              <a:lnSpc>
                <a:spcPct val="90000"/>
              </a:lnSpc>
              <a:spcAft>
                <a:spcPts val="600"/>
              </a:spcAft>
            </a:pPr>
            <a:r>
              <a:rPr lang="en-US" sz="2400" dirty="0">
                <a:gradFill>
                  <a:gsLst>
                    <a:gs pos="2917">
                      <a:srgbClr val="4F4F4F"/>
                    </a:gs>
                    <a:gs pos="30000">
                      <a:srgbClr val="4F4F4F"/>
                    </a:gs>
                  </a:gsLst>
                  <a:lin ang="5400000" scaled="0"/>
                </a:gradFill>
                <a:latin typeface="Segoe UI Light"/>
              </a:rPr>
              <a:t>Qualifying products</a:t>
            </a:r>
          </a:p>
        </p:txBody>
      </p:sp>
      <p:sp>
        <p:nvSpPr>
          <p:cNvPr id="7" name="TextBox 6">
            <a:extLst>
              <a:ext uri="{FF2B5EF4-FFF2-40B4-BE49-F238E27FC236}">
                <a16:creationId xmlns:a16="http://schemas.microsoft.com/office/drawing/2014/main" id="{233ADCE7-DA55-43C3-8B88-FDA5AF1DFD70}"/>
              </a:ext>
            </a:extLst>
          </p:cNvPr>
          <p:cNvSpPr txBox="1"/>
          <p:nvPr/>
        </p:nvSpPr>
        <p:spPr>
          <a:xfrm>
            <a:off x="6762063" y="255591"/>
            <a:ext cx="5348206" cy="489324"/>
          </a:xfrm>
          <a:prstGeom prst="rect">
            <a:avLst/>
          </a:prstGeom>
          <a:noFill/>
        </p:spPr>
        <p:txBody>
          <a:bodyPr wrap="none" lIns="182854" tIns="146284" rIns="182854" bIns="146284" rtlCol="0">
            <a:spAutoFit/>
          </a:bodyPr>
          <a:lstStyle/>
          <a:p>
            <a:pPr defTabSz="914225">
              <a:lnSpc>
                <a:spcPct val="90000"/>
              </a:lnSpc>
              <a:spcAft>
                <a:spcPts val="600"/>
              </a:spcAft>
            </a:pPr>
            <a:r>
              <a:rPr lang="en-US" sz="1400" dirty="0">
                <a:gradFill>
                  <a:gsLst>
                    <a:gs pos="2917">
                      <a:srgbClr val="4F4F4F"/>
                    </a:gs>
                    <a:gs pos="30000">
                      <a:srgbClr val="4F4F4F"/>
                    </a:gs>
                  </a:gsLst>
                  <a:lin ang="5400000" scaled="0"/>
                </a:gradFill>
                <a:latin typeface="Segoe UI Light"/>
              </a:rPr>
              <a:t>* Ratio of total EQU licenses to eligible student use benefit licenses</a:t>
            </a:r>
          </a:p>
        </p:txBody>
      </p:sp>
    </p:spTree>
    <p:extLst>
      <p:ext uri="{BB962C8B-B14F-4D97-AF65-F5344CB8AC3E}">
        <p14:creationId xmlns:p14="http://schemas.microsoft.com/office/powerpoint/2010/main" val="365084127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UdTu7UchUyxn4bGaUWwI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7FMlxemf0..mSC8Kc_Ve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REJoe1U8JUCcLogbl8pbn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Xq5OA7lxOUGd28p2n_sBE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pVB1ZiRoCUOzpA5bty2vD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FwvQ6UhLzk67uB_Kek3LT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WLpG6E9.dkmFk5b0E2LVp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847Tcw0HE06amJyKCi6b3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pLsziJCjNEyA622_BR0VX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q0_uiTkVPUO8U7zxXuizf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cEuhK4xickKKNd7oRZ3ZP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9Tmr8xA4rU.PgqGHgsnbq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8v33vHPFWE2kctbTRH1n3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exMNFbkQcUOW3oRVNeKEx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Zf5.2W_bEi5FLxLRh9r3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lYkVsb0S0yl6c4GHkcGe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MvFAK7YoUWL1CpG6qEOu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8TJ64TZ6UWFkEktacC59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Sy21qvgbkOniVqTEgCfv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DGoYUmm4kiPN0Znv05V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wH31Ud2T0ahCvtpgfxGH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FGawPC.8FEOMR55kJ0eYr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wmLVUpz8JESao6bk9Vmzh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MCvl9TuscEyJ56rsfM14r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aQUCpLkhp0S2Wl6rsHL9_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0cR0ivDUPU2Qj3MiLU7B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J1P5bp0lJEu4l_0zIGx8Y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ky14yGgzcku8f7DOV9m_r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9AvyUcvPLUuqAzCFfq1eB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Wje9QJimrEalMiOyb3he0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4K5JY0G9Uqbv8VFUdgF7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jK.L9f_GkUerVEXjOniB0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QAX_CHy.L0y_EuW0G1ad6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Wim_CI5Ook2kNbhqSfuH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0cR0ivDUPU2Qj3MiLU7BK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Cwbk.aJVJkiNouIylt2K1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tk7sy5X92Ea736HodhnwL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X7FMlxemf0..mSC8Kc_Ve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REJoe1U8JUCcLogbl8pbn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3RvT4wX_kO.ddS1EXwwW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NA4Q0oO8.EyeEI4CYWY.w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7JV8mo9hkEOVNibxkX.qI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6OEigNRagEiqTWtDUY.f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OSu.sDeVnkqHId2jziVwy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J3yEV3f3AEOVlyNv5Aj2i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nUdTu7UchUyxn4bGaUWwI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q0_uiTkVPUO8U7zxXuizf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RyUWSG6izkayM9lcfRDPC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8v33vHPFWE2kctbTRH1n3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exMNFbkQcUOW3oRVNeKEx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CZf5.2W_bEi5FLxLRh9r3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LlYkVsb0S0yl6c4GHkcGe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GMvFAK7YoUWL1CpG6qEOu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Z8TJ64TZ6UWFkEktacC59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ySy21qvgbkOniVqTEgCfv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TDGoYUmm4kiPN0Znv05VE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lQ31SJEfPUy4iG19DwNh9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RwH31Ud2T0ahCvtpgfxGH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FGawPC.8FEOMR55kJ0eYr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wmLVUpz8JESao6bk9Vmzh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6OEigNRagEiqTWtDUY.fG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MCvl9TuscEyJ56rsfM14r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aQUCpLkhp0S2Wl6rsHL9_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0cR0ivDUPU2Qj3MiLU7BK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J1P5bp0lJEu4l_0zIGx8Y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ky14yGgzcku8f7DOV9m_r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9AvyUcvPLUuqAzCFfq1eB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Wje9QJimrEalMiOyb3he0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S4K5JY0G9Uqbv8VFUdgF7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OSu.sDeVnkqHId2jziVwy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R8V..uz7wkG1m92gA5PwN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QzSmFDwu2EKoBAp3zQkFE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PGfqPZ5xFkSmDVKbs2aUl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5w3RdQ0g4U6c5gZilL4pR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8e5Z_Y3hN06Kaht0oIozJ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9XpJIoCbYUWr3t9RE__3c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GUHQ8E6PX0.hrB91hCJhx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cEeBSHqk3km440PR8SATM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J3yEV3f3AEOVlyNv5Aj2i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FRuWGyjKsEaFzLew.nYl4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NlonPU86oEWDynMNzbfnI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DJcRFWVW3E2n845gFuTVW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w6zVJs_OA0iJqJzHb4Jzr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jK.L9f_GkUerVEXjOniB0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QAX_CHy.L0y_EuW0G1ad6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Wim_CI5Ook2kNbhqSfuHY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Cwbk.aJVJkiNouIylt2K1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tk7sy5X92Ea736HodhnwL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8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11.xml><?xml version="1.0" encoding="utf-8"?>
<a:theme xmlns:a="http://schemas.openxmlformats.org/drawingml/2006/main" name="C+E Marketing License Role Landing FY19 Template">
  <a:themeElements>
    <a:clrScheme name="CSE Guide">
      <a:dk1>
        <a:srgbClr val="1A1A1A"/>
      </a:dk1>
      <a:lt1>
        <a:srgbClr val="FFFFFF"/>
      </a:lt1>
      <a:dk2>
        <a:srgbClr val="505050"/>
      </a:dk2>
      <a:lt2>
        <a:srgbClr val="E6E6E6"/>
      </a:lt2>
      <a:accent1>
        <a:srgbClr val="0078D4"/>
      </a:accent1>
      <a:accent2>
        <a:srgbClr val="008272"/>
      </a:accent2>
      <a:accent3>
        <a:srgbClr val="002050"/>
      </a:accent3>
      <a:accent4>
        <a:srgbClr val="004B50"/>
      </a:accent4>
      <a:accent5>
        <a:srgbClr val="00BCF2"/>
      </a:accent5>
      <a:accent6>
        <a:srgbClr val="00B294"/>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E Marketing License Role Landing FY19  Template [Read-Only]" id="{2B42EF8A-AF21-45AF-B2D1-2DA420B25167}" vid="{A1843B54-F20E-4F3A-A753-61ACEEE03F48}"/>
    </a:ext>
  </a:extLst>
</a:theme>
</file>

<file path=ppt/theme/theme12.xml><?xml version="1.0" encoding="utf-8"?>
<a:theme xmlns:a="http://schemas.openxmlformats.org/drawingml/2006/main" name="WWLP 2012">
  <a:themeElements>
    <a:clrScheme name="C+E">
      <a:dk1>
        <a:srgbClr val="4F4F4F"/>
      </a:dk1>
      <a:lt1>
        <a:srgbClr val="FFFFFF"/>
      </a:lt1>
      <a:dk2>
        <a:srgbClr val="000000"/>
      </a:dk2>
      <a:lt2>
        <a:srgbClr val="FFFFFF"/>
      </a:lt2>
      <a:accent1>
        <a:srgbClr val="0078D7"/>
      </a:accent1>
      <a:accent2>
        <a:srgbClr val="D83B01"/>
      </a:accent2>
      <a:accent3>
        <a:srgbClr val="008272"/>
      </a:accent3>
      <a:accent4>
        <a:srgbClr val="5C005C"/>
      </a:accent4>
      <a:accent5>
        <a:srgbClr val="D2D2D2"/>
      </a:accent5>
      <a:accent6>
        <a:srgbClr val="737373"/>
      </a:accent6>
      <a:hlink>
        <a:srgbClr val="0078D7"/>
      </a:hlink>
      <a:folHlink>
        <a:srgbClr val="4F4F4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chor="t" anchorCtr="0">
        <a:noAutofit/>
      </a:bodyPr>
      <a:lstStyle>
        <a:defPPr>
          <a:spcAft>
            <a:spcPts val="600"/>
          </a:spcAft>
          <a:defRPr sz="2400" spc="-7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id="{C82A3F5F-EFDB-4F11-916F-F3F348FB55F8}" vid="{799C0F5F-A202-447B-9D52-C2D7D2CA9905}"/>
    </a:ext>
  </a:extLst>
</a:theme>
</file>

<file path=ppt/theme/theme13.xml><?xml version="1.0" encoding="utf-8"?>
<a:theme xmlns:a="http://schemas.openxmlformats.org/drawingml/2006/main" name="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14.xml><?xml version="1.0" encoding="utf-8"?>
<a:theme xmlns:a="http://schemas.openxmlformats.org/drawingml/2006/main" name="Microsoft">
  <a:themeElements>
    <a:clrScheme name="MS Brand - White with blue accents">
      <a:dk1>
        <a:srgbClr val="505050"/>
      </a:dk1>
      <a:lt1>
        <a:srgbClr val="FFFFFF"/>
      </a:lt1>
      <a:dk2>
        <a:srgbClr val="0072C6"/>
      </a:dk2>
      <a:lt2>
        <a:srgbClr val="00BCF2"/>
      </a:lt2>
      <a:accent1>
        <a:srgbClr val="002050"/>
      </a:accent1>
      <a:accent2>
        <a:srgbClr val="B4009E"/>
      </a:accent2>
      <a:accent3>
        <a:srgbClr val="0072C6"/>
      </a:accent3>
      <a:accent4>
        <a:srgbClr val="008272"/>
      </a:accent4>
      <a:accent5>
        <a:srgbClr val="4668C5"/>
      </a:accent5>
      <a:accent6>
        <a:srgbClr val="68217A"/>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id="{18FC3A1E-ADEB-4009-A089-7C927176C7E5}" vid="{887F027A-7DDE-45AD-822E-C3480EBE944B}"/>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orary Microsoft 365 Template">
  <a:themeElements>
    <a:clrScheme name="Microsoft 365">
      <a:dk1>
        <a:srgbClr val="000000"/>
      </a:dk1>
      <a:lt1>
        <a:srgbClr val="E6E6E6"/>
      </a:lt1>
      <a:dk2>
        <a:srgbClr val="002050"/>
      </a:dk2>
      <a:lt2>
        <a:srgbClr val="FFFFFF"/>
      </a:lt2>
      <a:accent1>
        <a:srgbClr val="00BCF2"/>
      </a:accent1>
      <a:accent2>
        <a:srgbClr val="0078D7"/>
      </a:accent2>
      <a:accent3>
        <a:srgbClr val="00188F"/>
      </a:accent3>
      <a:accent4>
        <a:srgbClr val="D2D2D2"/>
      </a:accent4>
      <a:accent5>
        <a:srgbClr val="737373"/>
      </a:accent5>
      <a:accent6>
        <a:srgbClr val="2F2F2F"/>
      </a:accent6>
      <a:hlink>
        <a:srgbClr val="002050"/>
      </a:hlink>
      <a:folHlink>
        <a:srgbClr val="00188F"/>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3.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4.xml><?xml version="1.0" encoding="utf-8"?>
<a:theme xmlns:a="http://schemas.openxmlformats.org/drawingml/2006/main" name="Temporary Microsoft 365 Template (Through Partner)">
  <a:themeElements>
    <a:clrScheme name="Microsoft 365">
      <a:dk1>
        <a:srgbClr val="000000"/>
      </a:dk1>
      <a:lt1>
        <a:srgbClr val="E6E6E6"/>
      </a:lt1>
      <a:dk2>
        <a:srgbClr val="002050"/>
      </a:dk2>
      <a:lt2>
        <a:srgbClr val="FFFFFF"/>
      </a:lt2>
      <a:accent1>
        <a:srgbClr val="00BCF2"/>
      </a:accent1>
      <a:accent2>
        <a:srgbClr val="0078D7"/>
      </a:accent2>
      <a:accent3>
        <a:srgbClr val="00188F"/>
      </a:accent3>
      <a:accent4>
        <a:srgbClr val="D2D2D2"/>
      </a:accent4>
      <a:accent5>
        <a:srgbClr val="737373"/>
      </a:accent5>
      <a:accent6>
        <a:srgbClr val="2F2F2F"/>
      </a:accent6>
      <a:hlink>
        <a:srgbClr val="002050"/>
      </a:hlink>
      <a:folHlink>
        <a:srgbClr val="00188F"/>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5.xml><?xml version="1.0" encoding="utf-8"?>
<a:theme xmlns:a="http://schemas.openxmlformats.org/drawingml/2006/main" name="1_Office Theme">
  <a:themeElements>
    <a:clrScheme name="Custom 3">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438AD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18 Template" id="{A5CAFA30-6BE7-4E75-879F-F45380842639}" vid="{F4F2EF9E-BFBB-4B99-AA91-79621AA5CF71}"/>
    </a:ext>
  </a:extLst>
</a:theme>
</file>

<file path=ppt/theme/theme6.xml><?xml version="1.0" encoding="utf-8"?>
<a:theme xmlns:a="http://schemas.openxmlformats.org/drawingml/2006/main" name="1_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F7CA4DD3-8A26-4BFE-B361-277536E70685}" vid="{DC517985-AF00-427B-A27C-74FF5728D0B0}"/>
    </a:ext>
  </a:extLst>
</a:theme>
</file>

<file path=ppt/theme/theme7.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CD-SEC300-In depth Azure ATP and ATA V1.9 " id="{AC741AF4-366A-405E-900B-DE4B415537D6}" vid="{D3A00254-D087-4282-96AD-23B52E2297B5}"/>
    </a:ext>
  </a:extLst>
</a:theme>
</file>

<file path=ppt/theme/theme8.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9.xml><?xml version="1.0" encoding="utf-8"?>
<a:theme xmlns:a="http://schemas.openxmlformats.org/drawingml/2006/main" name="9-51052_Microsoft_Inspire_Template_Light">
  <a:themeElements>
    <a:clrScheme name="Inspire + Ready">
      <a:dk1>
        <a:srgbClr val="000000"/>
      </a:dk1>
      <a:lt1>
        <a:srgbClr val="FFFFFF"/>
      </a:lt1>
      <a:dk2>
        <a:srgbClr val="243A5E"/>
      </a:dk2>
      <a:lt2>
        <a:srgbClr val="E6E6E6"/>
      </a:lt2>
      <a:accent1>
        <a:srgbClr val="0078D4"/>
      </a:accent1>
      <a:accent2>
        <a:srgbClr val="243A5E"/>
      </a:accent2>
      <a:accent3>
        <a:srgbClr val="50E6FF"/>
      </a:accent3>
      <a:accent4>
        <a:srgbClr val="9BF00B"/>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16x9_Template.potx" id="{94A5D6B2-7240-4A5C-AB37-83928CABDB39}" vid="{F8511A76-C58D-451D-A0C8-44AE0B792ECE}"/>
    </a:ext>
  </a:extLst>
</a:theme>
</file>

<file path=ppt/theme/themeOverride1.xml><?xml version="1.0" encoding="utf-8"?>
<a:themeOverride xmlns:a="http://schemas.openxmlformats.org/drawingml/2006/main">
  <a:clrScheme name="Custom 6">
    <a:dk1>
      <a:srgbClr val="505050"/>
    </a:dk1>
    <a:lt1>
      <a:srgbClr val="FFFFFF"/>
    </a:lt1>
    <a:dk2>
      <a:srgbClr val="002050"/>
    </a:dk2>
    <a:lt2>
      <a:srgbClr val="00BCF2"/>
    </a:lt2>
    <a:accent1>
      <a:srgbClr val="0072C6"/>
    </a:accent1>
    <a:accent2>
      <a:srgbClr val="E81123"/>
    </a:accent2>
    <a:accent3>
      <a:srgbClr val="002050"/>
    </a:accent3>
    <a:accent4>
      <a:srgbClr val="B4009E"/>
    </a:accent4>
    <a:accent5>
      <a:srgbClr val="4668C5"/>
    </a:accent5>
    <a:accent6>
      <a:srgbClr val="008272"/>
    </a:accent6>
    <a:hlink>
      <a:srgbClr val="0072C6"/>
    </a:hlink>
    <a:folHlink>
      <a:srgbClr val="0072C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1EABAE11746F4F890E29C1481255AF" ma:contentTypeVersion="2" ma:contentTypeDescription="Create a new document." ma:contentTypeScope="" ma:versionID="225815bc8f4bb38738d57621fa69f274">
  <xsd:schema xmlns:xsd="http://www.w3.org/2001/XMLSchema" xmlns:xs="http://www.w3.org/2001/XMLSchema" xmlns:p="http://schemas.microsoft.com/office/2006/metadata/properties" xmlns:ns2="f249fd07-475b-47bb-8105-764f8e46b5c8" targetNamespace="http://schemas.microsoft.com/office/2006/metadata/properties" ma:root="true" ma:fieldsID="976094099d1650b1eba7d793e4d92375" ns2:_="">
    <xsd:import namespace="f249fd07-475b-47bb-8105-764f8e46b5c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9fd07-475b-47bb-8105-764f8e46b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AD363D-AC99-45DA-9C7C-B62CDD0EA39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7850cd88-dc45-43e0-9c93-8d56ae5d029b"/>
    <ds:schemaRef ds:uri="64faae4e-6929-45a3-9418-2806c8205f55"/>
    <ds:schemaRef ds:uri="http://www.w3.org/XML/1998/namespace"/>
    <ds:schemaRef ds:uri="http://purl.org/dc/dcmitype/"/>
  </ds:schemaRefs>
</ds:datastoreItem>
</file>

<file path=customXml/itemProps2.xml><?xml version="1.0" encoding="utf-8"?>
<ds:datastoreItem xmlns:ds="http://schemas.openxmlformats.org/officeDocument/2006/customXml" ds:itemID="{90A6D454-830E-42BD-A803-15601837C73D}">
  <ds:schemaRefs>
    <ds:schemaRef ds:uri="http://schemas.microsoft.com/sharepoint/v3/contenttype/forms"/>
  </ds:schemaRefs>
</ds:datastoreItem>
</file>

<file path=customXml/itemProps3.xml><?xml version="1.0" encoding="utf-8"?>
<ds:datastoreItem xmlns:ds="http://schemas.openxmlformats.org/officeDocument/2006/customXml" ds:itemID="{A98ABB55-CFEC-490A-94FF-3B885A510ABC}"/>
</file>

<file path=docProps/app.xml><?xml version="1.0" encoding="utf-8"?>
<Properties xmlns="http://schemas.openxmlformats.org/officeDocument/2006/extended-properties" xmlns:vt="http://schemas.openxmlformats.org/officeDocument/2006/docPropsVTypes">
  <TotalTime>272</TotalTime>
  <Words>3721</Words>
  <Application>Microsoft Office PowerPoint</Application>
  <PresentationFormat>Widescreen</PresentationFormat>
  <Paragraphs>634</Paragraphs>
  <Slides>21</Slides>
  <Notes>18</Notes>
  <HiddenSlides>0</HiddenSlides>
  <MMClips>0</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21</vt:i4>
      </vt:variant>
    </vt:vector>
  </HeadingPairs>
  <TitlesOfParts>
    <vt:vector size="50" baseType="lpstr">
      <vt:lpstr>Arial</vt:lpstr>
      <vt:lpstr>Calibri</vt:lpstr>
      <vt:lpstr>Calibri Light</vt:lpstr>
      <vt:lpstr>Consolas</vt:lpstr>
      <vt:lpstr>Segoe Light</vt:lpstr>
      <vt:lpstr>Segoe Pro Light</vt:lpstr>
      <vt:lpstr>Segoe UI</vt:lpstr>
      <vt:lpstr>Segoe UI </vt:lpstr>
      <vt:lpstr>Segoe UI Bold</vt:lpstr>
      <vt:lpstr>Segoe UI Light</vt:lpstr>
      <vt:lpstr>Segoe UI Semibold</vt:lpstr>
      <vt:lpstr>Segoe UI Semilight</vt:lpstr>
      <vt:lpstr>Wingdings</vt:lpstr>
      <vt:lpstr>Wingdings 3</vt:lpstr>
      <vt:lpstr>Office Theme</vt:lpstr>
      <vt:lpstr>Temporary Microsoft 365 Template</vt:lpstr>
      <vt:lpstr>Microsoft 365 PPT Template - 2018</vt:lpstr>
      <vt:lpstr>Temporary Microsoft 365 Template (Through Partner)</vt:lpstr>
      <vt:lpstr>1_Office Theme</vt:lpstr>
      <vt:lpstr>1_5-50109_Microsoft_Light_Template</vt:lpstr>
      <vt:lpstr>5-50113_Microsoft_Ready_Light_Template</vt:lpstr>
      <vt:lpstr>LIGHT COLOR TEMPLATE</vt:lpstr>
      <vt:lpstr>9-51052_Microsoft_Inspire_Template_Light</vt:lpstr>
      <vt:lpstr>18_Windows 10 Brand Template 16x9</vt:lpstr>
      <vt:lpstr>C+E Marketing License Role Landing FY19 Template</vt:lpstr>
      <vt:lpstr>WWLP 2012</vt:lpstr>
      <vt:lpstr>Windows 10 Brand Template 16x9</vt:lpstr>
      <vt:lpstr>Microsoft</vt:lpstr>
      <vt:lpstr>think-cell Slide</vt:lpstr>
      <vt:lpstr>PowerPoint Presentation</vt:lpstr>
      <vt:lpstr>Agenda:</vt:lpstr>
      <vt:lpstr>PowerPoint Presentation</vt:lpstr>
      <vt:lpstr>Microsoft 365 Education</vt:lpstr>
      <vt:lpstr>Microsoft 365 A5 value</vt:lpstr>
      <vt:lpstr>PowerPoint Presentation</vt:lpstr>
      <vt:lpstr>Education Qualified User  (formerly FTE equation) </vt:lpstr>
      <vt:lpstr>Student Use Benefit</vt:lpstr>
      <vt:lpstr>Student Use Benefit (EES)</vt:lpstr>
      <vt:lpstr>What’s New? </vt:lpstr>
      <vt:lpstr>Introducing Office 365 ProPlus Device-based Subscription for Education </vt:lpstr>
      <vt:lpstr>Windows Virtual Desktop in Azure</vt:lpstr>
      <vt:lpstr>End of Support: Know Your Options</vt:lpstr>
      <vt:lpstr>PowerPoint Presentation</vt:lpstr>
      <vt:lpstr>PowerPoint Presentation</vt:lpstr>
      <vt:lpstr>Microsoft Enterprise Mobility + Security</vt:lpstr>
      <vt:lpstr>PowerPoint Presentation</vt:lpstr>
      <vt:lpstr>PowerPoint Presentation</vt:lpstr>
      <vt:lpstr>PowerPoint Presentation</vt:lpstr>
      <vt:lpstr>Microsoft Intelligent Security Graph Unique insights, informed by trillions of signals</vt:lpstr>
      <vt:lpstr>Enterprise Mobility +Security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Beniulis</dc:creator>
  <cp:lastModifiedBy>Steve Scholz</cp:lastModifiedBy>
  <cp:revision>3</cp:revision>
  <dcterms:created xsi:type="dcterms:W3CDTF">2019-09-27T19:26:04Z</dcterms:created>
  <dcterms:modified xsi:type="dcterms:W3CDTF">2019-10-07T17:24:16Z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0x010100281EABAE11746F4F890E29C1481255AF</vt:lpwstr>
  </property>
</Properties>
</file>